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0" r:id="rId1"/>
    <p:sldMasterId id="2147483721" r:id="rId2"/>
    <p:sldMasterId id="2147483722" r:id="rId3"/>
    <p:sldMasterId id="2147483723" r:id="rId4"/>
    <p:sldMasterId id="2147483724" r:id="rId5"/>
  </p:sldMasterIdLst>
  <p:notesMasterIdLst>
    <p:notesMasterId r:id="rId27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508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2299b6d9354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g2299b6d9354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1eecabcbbe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70" name="Google Shape;570;g1eecabcbbe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1eecabcbbec_1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75" name="Google Shape;575;g1eecabcbbec_1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1f05dec3375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82" name="Google Shape;582;g1f05dec3375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2299b6d9354_0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g2299b6d9354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1f03a2b3ee4_1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94" name="Google Shape;594;g1f03a2b3ee4_1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0" name="Google Shape;6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2299b6d9354_0_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g2299b6d9354_0_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12" name="Google Shape;61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242a971e2b5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242a971e2b5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23" name="Google Shape;6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245e45a80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245e45a805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29" name="Google Shape;62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35" name="Google Shape;63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245e45a805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245e45a805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2299b6d9354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g2299b6d9354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21494cf4424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0015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Year-to-date progress </a:t>
            </a:r>
            <a:r>
              <a:rPr lang="en-US" sz="1200" i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(meetings, conf. calls, programs, activities, plans, and other strategies to support annual goals):</a:t>
            </a:r>
            <a:endParaRPr sz="1200" b="1" i="1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200"/>
              <a:buFont typeface="Calibri"/>
              <a:buAutoNum type="alphaLcPeriod"/>
            </a:pPr>
            <a:r>
              <a:rPr lang="en-US" sz="1200" i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The education committee has met twice (Jan &amp; April )in 2023, reviewed course evaluations for Basic trauma registry, AIS,  webinars and breakout sessions. </a:t>
            </a:r>
            <a:endParaRPr sz="1200" i="1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200"/>
              <a:buFont typeface="Calibri"/>
              <a:buAutoNum type="alphaLcPeriod"/>
            </a:pPr>
            <a:r>
              <a:rPr lang="en-US" sz="1200" i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The next meeting we will send out a needs assessment and start working on the 2024 course calendar. </a:t>
            </a:r>
            <a:endParaRPr sz="1200" i="1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Additional comments:  </a:t>
            </a:r>
            <a:endParaRPr sz="1200" i="1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200"/>
              <a:buFont typeface="Calibri"/>
              <a:buChar char="●"/>
            </a:pPr>
            <a:r>
              <a:rPr lang="en-US" sz="1200" i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New members</a:t>
            </a:r>
            <a:endParaRPr sz="1200" i="1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200"/>
              <a:buFont typeface="Calibri"/>
              <a:buChar char="●"/>
            </a:pPr>
            <a:r>
              <a:rPr lang="en-US" sz="1200" i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Moderators </a:t>
            </a:r>
            <a:endParaRPr sz="1200" i="1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200"/>
              <a:buFont typeface="Calibri"/>
              <a:buChar char="●"/>
            </a:pPr>
            <a:r>
              <a:rPr lang="en-US" sz="1200" i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Speakers for Breakout/Webinars</a:t>
            </a:r>
            <a:endParaRPr sz="1200" i="1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Recognition of specific committee members/ their contributions:</a:t>
            </a:r>
            <a:endParaRPr sz="1200" i="1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200"/>
              <a:buFont typeface="Calibri"/>
              <a:buChar char="●"/>
            </a:pPr>
            <a:r>
              <a:rPr lang="en-US" sz="1200" i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Karrie Brown stepped up to be co-chair of the education committee </a:t>
            </a:r>
            <a:endParaRPr sz="1200" i="1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Next meeting scheduled July 25, 1-2p</a:t>
            </a:r>
            <a:endParaRPr sz="1200" i="1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g21494cf4424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2299b6d9354_0_6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g2299b6d9354_0_6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2299b6d9354_0_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g2299b6d9354_0_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2299b6d9354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58" name="Google Shape;558;g2299b6d9354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64" name="Google Shape;56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jp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jpg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95250"/>
            <a:ext cx="9144000" cy="659508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1"/>
          <p:cNvSpPr/>
          <p:nvPr/>
        </p:nvSpPr>
        <p:spPr>
          <a:xfrm>
            <a:off x="0" y="6502172"/>
            <a:ext cx="9144000" cy="365760"/>
          </a:xfrm>
          <a:prstGeom prst="rect">
            <a:avLst/>
          </a:prstGeom>
          <a:gradFill>
            <a:gsLst>
              <a:gs pos="0">
                <a:schemeClr val="lt1"/>
              </a:gs>
              <a:gs pos="66000">
                <a:srgbClr val="0070C0"/>
              </a:gs>
              <a:gs pos="100000">
                <a:srgbClr val="0070C0"/>
              </a:gs>
            </a:gsLst>
            <a:lin ang="0" scaled="0"/>
          </a:gradFill>
          <a:ln>
            <a:noFill/>
          </a:ln>
          <a:effectLst>
            <a:outerShdw blurRad="40000" dist="25400" dir="5400000" rotWithShape="0">
              <a:srgbClr val="000000">
                <a:alpha val="34509"/>
              </a:srgbClr>
            </a:outerShdw>
            <a:reflection stA="45000" endPos="70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52" y="-81255"/>
            <a:ext cx="6266089" cy="138112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0070C0"/>
              </a:gs>
            </a:gsLst>
            <a:lin ang="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2"/>
          <p:cNvSpPr/>
          <p:nvPr/>
        </p:nvSpPr>
        <p:spPr>
          <a:xfrm>
            <a:off x="0" y="1398588"/>
            <a:ext cx="9144000" cy="290512"/>
          </a:xfrm>
          <a:prstGeom prst="rect">
            <a:avLst/>
          </a:prstGeom>
          <a:gradFill>
            <a:gsLst>
              <a:gs pos="0">
                <a:schemeClr val="lt1"/>
              </a:gs>
              <a:gs pos="1770">
                <a:schemeClr val="lt1"/>
              </a:gs>
              <a:gs pos="44000">
                <a:srgbClr val="00B0F0"/>
              </a:gs>
              <a:gs pos="86000">
                <a:srgbClr val="143154"/>
              </a:gs>
              <a:gs pos="100000">
                <a:schemeClr val="dk1"/>
              </a:gs>
            </a:gsLst>
            <a:lin ang="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6152" y="-1"/>
            <a:ext cx="9280152" cy="1469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113" y="0"/>
            <a:ext cx="916622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1538" y="1697038"/>
            <a:ext cx="5024437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0070C0"/>
              </a:gs>
            </a:gsLst>
            <a:lin ang="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1113"/>
            <a:ext cx="6315075" cy="150336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gradFill>
            <a:gsLst>
              <a:gs pos="0">
                <a:schemeClr val="lt1"/>
              </a:gs>
              <a:gs pos="66000">
                <a:srgbClr val="0070C0"/>
              </a:gs>
              <a:gs pos="100000">
                <a:srgbClr val="0070C0"/>
              </a:gs>
            </a:gsLst>
            <a:lin ang="0" scaled="0"/>
          </a:gradFill>
          <a:ln>
            <a:noFill/>
          </a:ln>
          <a:effectLst>
            <a:outerShdw blurRad="40000" dist="25400" dir="5400000" rotWithShape="0">
              <a:srgbClr val="000000">
                <a:alpha val="34509"/>
              </a:srgbClr>
            </a:outerShdw>
            <a:reflection stA="45000" endPos="70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1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125" y="0"/>
            <a:ext cx="3694113" cy="15684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113" y="0"/>
            <a:ext cx="916622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1538" y="1697038"/>
            <a:ext cx="5024437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0070C0"/>
              </a:gs>
            </a:gsLst>
            <a:lin ang="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1113"/>
            <a:ext cx="6315075" cy="1503362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0" descr="PowerPoint02.jp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120" y="998927"/>
            <a:ext cx="2628424" cy="4571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  <p:sp>
        <p:nvSpPr>
          <p:cNvPr id="137" name="Google Shape;137;p20"/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0070C0"/>
              </a:gs>
            </a:gsLst>
            <a:lin ang="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0638"/>
            <a:ext cx="9144000" cy="689927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1113"/>
            <a:ext cx="6315075" cy="150336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/>
          <p:nvPr/>
        </p:nvSpPr>
        <p:spPr>
          <a:xfrm>
            <a:off x="0" y="1370013"/>
            <a:ext cx="9144000" cy="290512"/>
          </a:xfrm>
          <a:prstGeom prst="rect">
            <a:avLst/>
          </a:prstGeom>
          <a:gradFill>
            <a:gsLst>
              <a:gs pos="0">
                <a:schemeClr val="lt1"/>
              </a:gs>
              <a:gs pos="885">
                <a:schemeClr val="lt1"/>
              </a:gs>
              <a:gs pos="40000">
                <a:srgbClr val="00B0F0"/>
              </a:gs>
              <a:gs pos="77000">
                <a:srgbClr val="143154"/>
              </a:gs>
              <a:gs pos="99000">
                <a:schemeClr val="dk1"/>
              </a:gs>
              <a:gs pos="100000">
                <a:schemeClr val="dk1"/>
              </a:gs>
            </a:gsLst>
            <a:lin ang="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0070C0"/>
              </a:gs>
            </a:gsLst>
            <a:lin ang="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 txBox="1"/>
          <p:nvPr/>
        </p:nvSpPr>
        <p:spPr>
          <a:xfrm>
            <a:off x="7078663" y="6173788"/>
            <a:ext cx="200183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143154"/>
                </a:solidFill>
                <a:latin typeface="Arial Rounded"/>
                <a:ea typeface="Arial Rounded"/>
                <a:cs typeface="Arial Rounded"/>
                <a:sym typeface="Arial Rounded"/>
              </a:rPr>
              <a:t>Mitrauma.org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457200" y="617378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4315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3124200" y="617378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6553200" y="617378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7463"/>
            <a:ext cx="9144000" cy="689292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7175" cy="649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038" y="6550025"/>
            <a:ext cx="9236076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21186" cy="135731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038" y="6550025"/>
            <a:ext cx="9236076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5838" y="6342906"/>
            <a:ext cx="2628424" cy="4571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5" descr="PowerPoint02.jp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5"/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0070C0"/>
              </a:gs>
            </a:gsLst>
            <a:lin ang="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ntent">
  <p:cSld name="2_Two Conten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6" descr="PowerPoint02.jp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120" y="998927"/>
            <a:ext cx="2628424" cy="4571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  <p:sp>
        <p:nvSpPr>
          <p:cNvPr id="170" name="Google Shape;170;p26"/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0070C0"/>
              </a:gs>
            </a:gsLst>
            <a:lin ang="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7" name="Google Shape;177;p2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78" name="Google Shape;178;p2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9" name="Google Shape;179;p2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80" name="Google Shape;180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86" name="Google Shape;186;p2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87" name="Google Shape;187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93" name="Google Shape;193;p2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94" name="Google Shape;194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3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/>
          <p:nvPr/>
        </p:nvSpPr>
        <p:spPr>
          <a:xfrm>
            <a:off x="0" y="6567488"/>
            <a:ext cx="9144000" cy="290400"/>
          </a:xfrm>
          <a:prstGeom prst="rect">
            <a:avLst/>
          </a:prstGeom>
          <a:gradFill>
            <a:gsLst>
              <a:gs pos="0">
                <a:schemeClr val="lt1"/>
              </a:gs>
              <a:gs pos="66000">
                <a:srgbClr val="0070C0"/>
              </a:gs>
              <a:gs pos="100000">
                <a:srgbClr val="0070C0"/>
              </a:gs>
            </a:gsLst>
            <a:lin ang="0" scaled="0"/>
          </a:gradFill>
          <a:ln>
            <a:noFill/>
          </a:ln>
          <a:effectLst>
            <a:outerShdw blurRad="40000" dist="25400" dir="5400000" rotWithShape="0">
              <a:srgbClr val="000000">
                <a:alpha val="34509"/>
              </a:srgbClr>
            </a:outerShdw>
            <a:reflection stA="45000" endPos="7000" dist="50800" dir="5400000" fadeDir="5400012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3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125" y="0"/>
            <a:ext cx="3694112" cy="156845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Only">
  <p:cSld name="2_Title Only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4"/>
          <p:cNvSpPr/>
          <p:nvPr/>
        </p:nvSpPr>
        <p:spPr>
          <a:xfrm>
            <a:off x="0" y="6567488"/>
            <a:ext cx="9144000" cy="290400"/>
          </a:xfrm>
          <a:prstGeom prst="rect">
            <a:avLst/>
          </a:prstGeom>
          <a:gradFill>
            <a:gsLst>
              <a:gs pos="0">
                <a:schemeClr val="lt1"/>
              </a:gs>
              <a:gs pos="66000">
                <a:srgbClr val="0070C0"/>
              </a:gs>
              <a:gs pos="100000">
                <a:srgbClr val="0070C0"/>
              </a:gs>
            </a:gsLst>
            <a:lin ang="0" scaled="0"/>
          </a:gradFill>
          <a:ln>
            <a:noFill/>
          </a:ln>
          <a:effectLst>
            <a:outerShdw blurRad="40000" dist="25400" dir="5400000" rotWithShape="0">
              <a:srgbClr val="000000">
                <a:alpha val="34509"/>
              </a:srgbClr>
            </a:outerShdw>
            <a:reflection stA="45000" endPos="7000" dist="50800" dir="5400000" fadeDir="5400012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3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125" y="0"/>
            <a:ext cx="3694112" cy="156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19263"/>
            <a:ext cx="9144000" cy="490537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1113"/>
            <a:ext cx="6315075" cy="1503362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5"/>
          <p:cNvSpPr/>
          <p:nvPr/>
        </p:nvSpPr>
        <p:spPr>
          <a:xfrm>
            <a:off x="0" y="1370013"/>
            <a:ext cx="9144000" cy="290400"/>
          </a:xfrm>
          <a:prstGeom prst="rect">
            <a:avLst/>
          </a:prstGeom>
          <a:gradFill>
            <a:gsLst>
              <a:gs pos="0">
                <a:schemeClr val="lt1"/>
              </a:gs>
              <a:gs pos="890">
                <a:schemeClr val="lt1"/>
              </a:gs>
              <a:gs pos="40000">
                <a:srgbClr val="00B0F0"/>
              </a:gs>
              <a:gs pos="77000">
                <a:srgbClr val="143154"/>
              </a:gs>
              <a:gs pos="99000">
                <a:schemeClr val="dk1"/>
              </a:gs>
              <a:gs pos="100000">
                <a:schemeClr val="dk1"/>
              </a:gs>
            </a:gsLst>
            <a:lin ang="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5"/>
          <p:cNvSpPr/>
          <p:nvPr/>
        </p:nvSpPr>
        <p:spPr>
          <a:xfrm>
            <a:off x="0" y="6567488"/>
            <a:ext cx="9144000" cy="290400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0070C0"/>
              </a:gs>
            </a:gsLst>
            <a:lin ang="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5"/>
          <p:cNvSpPr txBox="1"/>
          <p:nvPr/>
        </p:nvSpPr>
        <p:spPr>
          <a:xfrm>
            <a:off x="7078663" y="6173788"/>
            <a:ext cx="2001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143154"/>
                </a:solidFill>
                <a:latin typeface="Arial Rounded"/>
                <a:ea typeface="Arial Rounded"/>
                <a:cs typeface="Arial Rounded"/>
                <a:sym typeface="Arial Rounded"/>
              </a:rPr>
              <a:t>Mitrauma.org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35"/>
          <p:cNvSpPr txBox="1">
            <a:spLocks noGrp="1"/>
          </p:cNvSpPr>
          <p:nvPr>
            <p:ph type="dt" idx="10"/>
          </p:nvPr>
        </p:nvSpPr>
        <p:spPr>
          <a:xfrm>
            <a:off x="457200" y="6173788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4315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35"/>
          <p:cNvSpPr txBox="1">
            <a:spLocks noGrp="1"/>
          </p:cNvSpPr>
          <p:nvPr>
            <p:ph type="ftr" idx="11"/>
          </p:nvPr>
        </p:nvSpPr>
        <p:spPr>
          <a:xfrm>
            <a:off x="3124200" y="6173788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35"/>
          <p:cNvSpPr txBox="1">
            <a:spLocks noGrp="1"/>
          </p:cNvSpPr>
          <p:nvPr>
            <p:ph type="sldNum" idx="12"/>
          </p:nvPr>
        </p:nvSpPr>
        <p:spPr>
          <a:xfrm>
            <a:off x="6553200" y="6173788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6" descr="PowerPoint02.jp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120" y="998927"/>
            <a:ext cx="2628423" cy="4571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dist="50800" dir="5400000" algn="ctr" rotWithShape="0">
              <a:srgbClr val="000000">
                <a:alpha val="0"/>
              </a:srgbClr>
            </a:outerShdw>
            <a:reflection stA="0" endPos="65000" dist="50800" dir="5400000" fadeDir="5400012" sy="-100000" algn="bl" rotWithShape="0"/>
          </a:effectLst>
        </p:spPr>
      </p:pic>
      <p:sp>
        <p:nvSpPr>
          <p:cNvPr id="240" name="Google Shape;240;p36"/>
          <p:cNvSpPr txBox="1"/>
          <p:nvPr/>
        </p:nvSpPr>
        <p:spPr>
          <a:xfrm>
            <a:off x="457200" y="1666875"/>
            <a:ext cx="82296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Treasurer’s Report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Marleen Nowakowski RN-BSN, MBA - McLaren Macomb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5538" y="6350"/>
            <a:ext cx="2938462" cy="1446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5825" y="6350"/>
            <a:ext cx="5702300" cy="138112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47" name="Google Shape;247;p37"/>
          <p:cNvSpPr/>
          <p:nvPr/>
        </p:nvSpPr>
        <p:spPr>
          <a:xfrm>
            <a:off x="0" y="6567488"/>
            <a:ext cx="9144000" cy="290400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0070C0"/>
              </a:gs>
            </a:gsLst>
            <a:lin ang="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7"/>
          <p:cNvSpPr/>
          <p:nvPr/>
        </p:nvSpPr>
        <p:spPr>
          <a:xfrm>
            <a:off x="0" y="1398588"/>
            <a:ext cx="9144000" cy="290400"/>
          </a:xfrm>
          <a:prstGeom prst="rect">
            <a:avLst/>
          </a:prstGeom>
          <a:gradFill>
            <a:gsLst>
              <a:gs pos="0">
                <a:schemeClr val="lt1"/>
              </a:gs>
              <a:gs pos="1770">
                <a:schemeClr val="lt1"/>
              </a:gs>
              <a:gs pos="44000">
                <a:srgbClr val="00B0F0"/>
              </a:gs>
              <a:gs pos="86000">
                <a:srgbClr val="143154"/>
              </a:gs>
              <a:gs pos="100000">
                <a:schemeClr val="dk1"/>
              </a:gs>
            </a:gsLst>
            <a:lin ang="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3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1" name="Google Shape;251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38" descr="PowerPoint02.jp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120" y="998927"/>
            <a:ext cx="2628423" cy="4571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dist="50800" dir="5400000" algn="ctr" rotWithShape="0">
              <a:srgbClr val="000000">
                <a:alpha val="0"/>
              </a:srgbClr>
            </a:outerShdw>
            <a:reflection stA="0" endPos="65000" dist="50800" dir="5400000" fadeDir="5400012" sy="-100000" algn="bl" rotWithShape="0"/>
          </a:effectLst>
        </p:spPr>
      </p:pic>
      <p:sp>
        <p:nvSpPr>
          <p:cNvPr id="257" name="Google Shape;257;p38"/>
          <p:cNvSpPr/>
          <p:nvPr/>
        </p:nvSpPr>
        <p:spPr>
          <a:xfrm>
            <a:off x="0" y="6567488"/>
            <a:ext cx="9144000" cy="290400"/>
          </a:xfrm>
          <a:prstGeom prst="rect">
            <a:avLst/>
          </a:prstGeom>
          <a:gradFill>
            <a:gsLst>
              <a:gs pos="0">
                <a:schemeClr val="lt1"/>
              </a:gs>
              <a:gs pos="66000">
                <a:srgbClr val="0070C0"/>
              </a:gs>
              <a:gs pos="100000">
                <a:srgbClr val="0070C0"/>
              </a:gs>
            </a:gsLst>
            <a:lin ang="0" scaled="0"/>
          </a:gradFill>
          <a:ln>
            <a:noFill/>
          </a:ln>
          <a:effectLst>
            <a:outerShdw blurRad="40000" dist="25400" dir="5400000" rotWithShape="0">
              <a:srgbClr val="000000">
                <a:alpha val="34509"/>
              </a:srgbClr>
            </a:outerShdw>
            <a:reflection stA="45000" endPos="7000" dist="50800" dir="5400000" fadeDir="5400012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3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9525"/>
            <a:ext cx="9158288" cy="684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8376" y="6316715"/>
            <a:ext cx="2628423" cy="4571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dist="50800" dir="5400000" algn="ctr" rotWithShape="0">
              <a:srgbClr val="000000">
                <a:alpha val="0"/>
              </a:srgbClr>
            </a:outerShdw>
            <a:reflection stA="0" endPos="65000" dist="50800" dir="5400000" fadeDir="5400012" sy="-100000" algn="bl" rotWithShape="0"/>
          </a:effectLst>
        </p:spPr>
      </p:pic>
      <p:sp>
        <p:nvSpPr>
          <p:cNvPr id="266" name="Google Shape;266;p39"/>
          <p:cNvSpPr/>
          <p:nvPr/>
        </p:nvSpPr>
        <p:spPr>
          <a:xfrm>
            <a:off x="0" y="6567488"/>
            <a:ext cx="9144000" cy="2904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0070C0"/>
              </a:gs>
            </a:gsLst>
            <a:lin ang="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95250"/>
            <a:ext cx="9144001" cy="6595088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40"/>
          <p:cNvSpPr/>
          <p:nvPr/>
        </p:nvSpPr>
        <p:spPr>
          <a:xfrm>
            <a:off x="0" y="6502172"/>
            <a:ext cx="9144000" cy="365700"/>
          </a:xfrm>
          <a:prstGeom prst="rect">
            <a:avLst/>
          </a:prstGeom>
          <a:gradFill>
            <a:gsLst>
              <a:gs pos="0">
                <a:schemeClr val="lt1"/>
              </a:gs>
              <a:gs pos="66000">
                <a:srgbClr val="0070C0"/>
              </a:gs>
              <a:gs pos="100000">
                <a:srgbClr val="0070C0"/>
              </a:gs>
            </a:gsLst>
            <a:lin ang="0" scaled="0"/>
          </a:gradFill>
          <a:ln>
            <a:noFill/>
          </a:ln>
          <a:effectLst>
            <a:outerShdw blurRad="40000" dist="25400" dir="5400000" rotWithShape="0">
              <a:srgbClr val="000000">
                <a:alpha val="34509"/>
              </a:srgbClr>
            </a:outerShdw>
            <a:reflection stA="45000" endPos="7000" dist="50800" dir="5400000" fadeDir="5400012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52" y="-81255"/>
            <a:ext cx="6266090" cy="138112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1"/>
          <p:cNvSpPr/>
          <p:nvPr/>
        </p:nvSpPr>
        <p:spPr>
          <a:xfrm>
            <a:off x="0" y="6567488"/>
            <a:ext cx="9144000" cy="290400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0070C0"/>
              </a:gs>
            </a:gsLst>
            <a:lin ang="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41"/>
          <p:cNvSpPr/>
          <p:nvPr/>
        </p:nvSpPr>
        <p:spPr>
          <a:xfrm>
            <a:off x="0" y="1398588"/>
            <a:ext cx="9144000" cy="290400"/>
          </a:xfrm>
          <a:prstGeom prst="rect">
            <a:avLst/>
          </a:prstGeom>
          <a:gradFill>
            <a:gsLst>
              <a:gs pos="0">
                <a:schemeClr val="lt1"/>
              </a:gs>
              <a:gs pos="1770">
                <a:schemeClr val="lt1"/>
              </a:gs>
              <a:gs pos="44000">
                <a:srgbClr val="00B0F0"/>
              </a:gs>
              <a:gs pos="86000">
                <a:srgbClr val="143154"/>
              </a:gs>
              <a:gs pos="100000">
                <a:schemeClr val="dk1"/>
              </a:gs>
            </a:gsLst>
            <a:lin ang="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6152" y="-1"/>
            <a:ext cx="9280153" cy="1469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113" y="0"/>
            <a:ext cx="916622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1538" y="1697038"/>
            <a:ext cx="5024437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2"/>
          <p:cNvSpPr/>
          <p:nvPr/>
        </p:nvSpPr>
        <p:spPr>
          <a:xfrm>
            <a:off x="0" y="6567488"/>
            <a:ext cx="9144000" cy="2904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0070C0"/>
              </a:gs>
            </a:gsLst>
            <a:lin ang="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Google Shape;282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1113"/>
            <a:ext cx="6315075" cy="1503362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5" descr="PowerPoint02.jp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120" y="998927"/>
            <a:ext cx="2628424" cy="4571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  <p:sp>
        <p:nvSpPr>
          <p:cNvPr id="35" name="Google Shape;35;p5"/>
          <p:cNvSpPr txBox="1"/>
          <p:nvPr/>
        </p:nvSpPr>
        <p:spPr>
          <a:xfrm>
            <a:off x="457200" y="1666875"/>
            <a:ext cx="8229600" cy="557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Treasurer’s Report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Marleen Nowakowski RN-BSN, MBA - McLaren Macomb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3"/>
          <p:cNvSpPr/>
          <p:nvPr/>
        </p:nvSpPr>
        <p:spPr>
          <a:xfrm>
            <a:off x="0" y="6567488"/>
            <a:ext cx="9144000" cy="290400"/>
          </a:xfrm>
          <a:prstGeom prst="rect">
            <a:avLst/>
          </a:prstGeom>
          <a:gradFill>
            <a:gsLst>
              <a:gs pos="0">
                <a:schemeClr val="lt1"/>
              </a:gs>
              <a:gs pos="66000">
                <a:srgbClr val="0070C0"/>
              </a:gs>
              <a:gs pos="100000">
                <a:srgbClr val="0070C0"/>
              </a:gs>
            </a:gsLst>
            <a:lin ang="0" scaled="0"/>
          </a:gradFill>
          <a:ln>
            <a:noFill/>
          </a:ln>
          <a:effectLst>
            <a:outerShdw blurRad="40000" dist="25400" dir="5400000" rotWithShape="0">
              <a:srgbClr val="000000">
                <a:alpha val="34509"/>
              </a:srgbClr>
            </a:outerShdw>
            <a:reflection stA="45000" endPos="7000" dist="50800" dir="5400000" fadeDir="5400012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Google Shape;288;p4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125" y="0"/>
            <a:ext cx="3694112" cy="1568451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4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95" name="Google Shape;295;p4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96" name="Google Shape;296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4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02" name="Google Shape;302;p4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03" name="Google Shape;303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46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9" name="Google Shape;309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7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47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5" name="Google Shape;315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49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4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038" y="6550025"/>
            <a:ext cx="9236078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5838" y="6342906"/>
            <a:ext cx="2628423" cy="4571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dist="50800" dir="5400000" algn="ctr" rotWithShape="0">
              <a:srgbClr val="000000">
                <a:alpha val="0"/>
              </a:srgbClr>
            </a:outerShdw>
            <a:reflection stA="0" endPos="65000" dist="50800" dir="5400000" fadeDir="5400012" sy="-100000" algn="bl" rotWithShape="0"/>
          </a:effectLst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331" name="Google Shape;331;p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113" y="0"/>
            <a:ext cx="916622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1538" y="1697038"/>
            <a:ext cx="5024437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51"/>
          <p:cNvSpPr/>
          <p:nvPr/>
        </p:nvSpPr>
        <p:spPr>
          <a:xfrm>
            <a:off x="0" y="6567488"/>
            <a:ext cx="9144000" cy="2904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0070C0"/>
              </a:gs>
            </a:gsLst>
            <a:lin ang="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8" name="Google Shape;338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1113"/>
            <a:ext cx="6315075" cy="1503362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7463"/>
            <a:ext cx="9144001" cy="6892926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53" descr="PowerPoint02.jp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53"/>
          <p:cNvSpPr/>
          <p:nvPr/>
        </p:nvSpPr>
        <p:spPr>
          <a:xfrm>
            <a:off x="0" y="6567488"/>
            <a:ext cx="9144000" cy="2904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0070C0"/>
              </a:gs>
            </a:gsLst>
            <a:lin ang="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5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5538" y="6350"/>
            <a:ext cx="2938462" cy="1446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5825" y="6350"/>
            <a:ext cx="5702300" cy="138112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42" name="Google Shape;42;p6"/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0070C0"/>
              </a:gs>
            </a:gsLst>
            <a:lin ang="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6"/>
          <p:cNvSpPr/>
          <p:nvPr/>
        </p:nvSpPr>
        <p:spPr>
          <a:xfrm>
            <a:off x="0" y="1398588"/>
            <a:ext cx="9144000" cy="290512"/>
          </a:xfrm>
          <a:prstGeom prst="rect">
            <a:avLst/>
          </a:prstGeom>
          <a:gradFill>
            <a:gsLst>
              <a:gs pos="0">
                <a:schemeClr val="lt1"/>
              </a:gs>
              <a:gs pos="1770">
                <a:schemeClr val="lt1"/>
              </a:gs>
              <a:gs pos="44000">
                <a:srgbClr val="00B0F0"/>
              </a:gs>
              <a:gs pos="86000">
                <a:srgbClr val="143154"/>
              </a:gs>
              <a:gs pos="100000">
                <a:schemeClr val="dk1"/>
              </a:gs>
            </a:gsLst>
            <a:lin ang="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ntent">
  <p:cSld name="2_Two Content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54" descr="PowerPoint02.jp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5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120" y="998927"/>
            <a:ext cx="2628423" cy="4571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dist="50800" dir="5400000" algn="ctr" rotWithShape="0">
              <a:srgbClr val="000000">
                <a:alpha val="0"/>
              </a:srgbClr>
            </a:outerShdw>
            <a:reflection stA="0" endPos="65000" dist="50800" dir="5400000" fadeDir="5400012" sy="-100000" algn="bl" rotWithShape="0"/>
          </a:effectLst>
        </p:spPr>
      </p:pic>
      <p:sp>
        <p:nvSpPr>
          <p:cNvPr id="358" name="Google Shape;358;p54"/>
          <p:cNvSpPr/>
          <p:nvPr/>
        </p:nvSpPr>
        <p:spPr>
          <a:xfrm>
            <a:off x="0" y="6567488"/>
            <a:ext cx="9144000" cy="2904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0070C0"/>
              </a:gs>
            </a:gsLst>
            <a:lin ang="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5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5" name="Google Shape;365;p5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66" name="Google Shape;366;p5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7" name="Google Shape;367;p5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68" name="Google Shape;368;p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74" name="Google Shape;374;p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75" name="Google Shape;375;p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5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81" name="Google Shape;381;p5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82" name="Google Shape;382;p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58"/>
          <p:cNvSpPr txBox="1">
            <a:spLocks noGrp="1"/>
          </p:cNvSpPr>
          <p:nvPr>
            <p:ph type="body" idx="1"/>
          </p:nvPr>
        </p:nvSpPr>
        <p:spPr>
          <a:xfrm rot="5400000">
            <a:off x="2308951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8" name="Google Shape;388;p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9"/>
          <p:cNvSpPr txBox="1">
            <a:spLocks noGrp="1"/>
          </p:cNvSpPr>
          <p:nvPr>
            <p:ph type="title"/>
          </p:nvPr>
        </p:nvSpPr>
        <p:spPr>
          <a:xfrm rot="5400000">
            <a:off x="4732351" y="2171689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59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7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4" name="Google Shape;394;p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1">
  <p:cSld name="Comparison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9525"/>
            <a:ext cx="9158288" cy="684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6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8376" y="6316715"/>
            <a:ext cx="2628423" cy="4571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dist="50800" dir="5400000" algn="ctr" rotWithShape="0">
              <a:srgbClr val="000000">
                <a:alpha val="0"/>
              </a:srgbClr>
            </a:outerShdw>
            <a:reflection stA="0" endPos="65000" dist="50800" dir="5400000" fadeDir="5400012" sy="-100000" algn="bl" rotWithShape="0"/>
          </a:effectLst>
        </p:spPr>
      </p:pic>
      <p:sp>
        <p:nvSpPr>
          <p:cNvPr id="400" name="Google Shape;400;p60"/>
          <p:cNvSpPr/>
          <p:nvPr/>
        </p:nvSpPr>
        <p:spPr>
          <a:xfrm>
            <a:off x="0" y="6567488"/>
            <a:ext cx="9144000" cy="2904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0070C0"/>
              </a:gs>
            </a:gsLst>
            <a:lin ang="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6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6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5538" y="6350"/>
            <a:ext cx="2938462" cy="1446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5825" y="6350"/>
            <a:ext cx="5702300" cy="138112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413" name="Google Shape;413;p62"/>
          <p:cNvSpPr/>
          <p:nvPr/>
        </p:nvSpPr>
        <p:spPr>
          <a:xfrm>
            <a:off x="0" y="6567488"/>
            <a:ext cx="9144000" cy="290400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0070C0"/>
              </a:gs>
            </a:gsLst>
            <a:lin ang="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62"/>
          <p:cNvSpPr/>
          <p:nvPr/>
        </p:nvSpPr>
        <p:spPr>
          <a:xfrm>
            <a:off x="0" y="1398588"/>
            <a:ext cx="9144000" cy="290400"/>
          </a:xfrm>
          <a:prstGeom prst="rect">
            <a:avLst/>
          </a:prstGeom>
          <a:gradFill>
            <a:gsLst>
              <a:gs pos="0">
                <a:schemeClr val="lt1"/>
              </a:gs>
              <a:gs pos="1770">
                <a:schemeClr val="lt1"/>
              </a:gs>
              <a:gs pos="44000">
                <a:srgbClr val="00B0F0"/>
              </a:gs>
              <a:gs pos="86000">
                <a:srgbClr val="143154"/>
              </a:gs>
              <a:gs pos="100000">
                <a:schemeClr val="dk1"/>
              </a:gs>
            </a:gsLst>
            <a:lin ang="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6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6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7" name="Google Shape;417;p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423" name="Google Shape;423;p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1113"/>
            <a:ext cx="6315075" cy="1503362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64"/>
          <p:cNvSpPr/>
          <p:nvPr/>
        </p:nvSpPr>
        <p:spPr>
          <a:xfrm>
            <a:off x="0" y="1370013"/>
            <a:ext cx="9144000" cy="290400"/>
          </a:xfrm>
          <a:prstGeom prst="rect">
            <a:avLst/>
          </a:prstGeom>
          <a:gradFill>
            <a:gsLst>
              <a:gs pos="0">
                <a:schemeClr val="lt1"/>
              </a:gs>
              <a:gs pos="890">
                <a:schemeClr val="lt1"/>
              </a:gs>
              <a:gs pos="40000">
                <a:srgbClr val="00B0F0"/>
              </a:gs>
              <a:gs pos="77000">
                <a:srgbClr val="143154"/>
              </a:gs>
              <a:gs pos="99000">
                <a:schemeClr val="dk1"/>
              </a:gs>
              <a:gs pos="100000">
                <a:schemeClr val="dk1"/>
              </a:gs>
            </a:gsLst>
            <a:lin ang="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64"/>
          <p:cNvSpPr/>
          <p:nvPr/>
        </p:nvSpPr>
        <p:spPr>
          <a:xfrm>
            <a:off x="0" y="6567488"/>
            <a:ext cx="9144000" cy="290400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0070C0"/>
              </a:gs>
            </a:gsLst>
            <a:lin ang="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64"/>
          <p:cNvSpPr txBox="1"/>
          <p:nvPr/>
        </p:nvSpPr>
        <p:spPr>
          <a:xfrm>
            <a:off x="7078663" y="6173788"/>
            <a:ext cx="2001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143154"/>
                </a:solidFill>
                <a:latin typeface="Arial Rounded"/>
                <a:ea typeface="Arial Rounded"/>
                <a:cs typeface="Arial Rounded"/>
                <a:sym typeface="Arial Rounded"/>
              </a:rPr>
              <a:t>Mitrauma.org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2" name="Google Shape;432;p64"/>
          <p:cNvSpPr txBox="1">
            <a:spLocks noGrp="1"/>
          </p:cNvSpPr>
          <p:nvPr>
            <p:ph type="dt" idx="10"/>
          </p:nvPr>
        </p:nvSpPr>
        <p:spPr>
          <a:xfrm>
            <a:off x="457200" y="6173788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4315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64"/>
          <p:cNvSpPr txBox="1">
            <a:spLocks noGrp="1"/>
          </p:cNvSpPr>
          <p:nvPr>
            <p:ph type="ftr" idx="11"/>
          </p:nvPr>
        </p:nvSpPr>
        <p:spPr>
          <a:xfrm>
            <a:off x="3124200" y="6173788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64"/>
          <p:cNvSpPr txBox="1">
            <a:spLocks noGrp="1"/>
          </p:cNvSpPr>
          <p:nvPr>
            <p:ph type="sldNum" idx="12"/>
          </p:nvPr>
        </p:nvSpPr>
        <p:spPr>
          <a:xfrm>
            <a:off x="6553200" y="6173788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7" descr="PowerPoint02.jp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120" y="998927"/>
            <a:ext cx="2628424" cy="4571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  <p:sp>
        <p:nvSpPr>
          <p:cNvPr id="52" name="Google Shape;52;p7"/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gradFill>
            <a:gsLst>
              <a:gs pos="0">
                <a:schemeClr val="lt1"/>
              </a:gs>
              <a:gs pos="66000">
                <a:srgbClr val="0070C0"/>
              </a:gs>
              <a:gs pos="100000">
                <a:srgbClr val="0070C0"/>
              </a:gs>
            </a:gsLst>
            <a:lin ang="0" scaled="0"/>
          </a:gradFill>
          <a:ln>
            <a:noFill/>
          </a:ln>
          <a:effectLst>
            <a:outerShdw blurRad="40000" dist="25400" dir="5400000" rotWithShape="0">
              <a:srgbClr val="000000">
                <a:alpha val="34509"/>
              </a:srgbClr>
            </a:outerShdw>
            <a:reflection stA="45000" endPos="70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p65" descr="PowerPoint02.jp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6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120" y="998927"/>
            <a:ext cx="2628423" cy="4571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dist="50800" dir="5400000" algn="ctr" rotWithShape="0">
              <a:srgbClr val="000000">
                <a:alpha val="0"/>
              </a:srgbClr>
            </a:outerShdw>
            <a:reflection stA="0" endPos="65000" dist="50800" dir="5400000" fadeDir="5400012" sy="-100000" algn="bl" rotWithShape="0"/>
          </a:effectLst>
        </p:spPr>
      </p:pic>
      <p:sp>
        <p:nvSpPr>
          <p:cNvPr id="438" name="Google Shape;438;p65"/>
          <p:cNvSpPr txBox="1"/>
          <p:nvPr/>
        </p:nvSpPr>
        <p:spPr>
          <a:xfrm>
            <a:off x="457200" y="1666875"/>
            <a:ext cx="82296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Treasurer’s Report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Marleen Nowakowski RN-BSN, MBA - McLaren Macomb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p66" descr="PowerPoint02.jp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6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120" y="998927"/>
            <a:ext cx="2628423" cy="4571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dist="50800" dir="5400000" algn="ctr" rotWithShape="0">
              <a:srgbClr val="000000">
                <a:alpha val="0"/>
              </a:srgbClr>
            </a:outerShdw>
            <a:reflection stA="0" endPos="65000" dist="50800" dir="5400000" fadeDir="5400012" sy="-100000" algn="bl" rotWithShape="0"/>
          </a:effectLst>
        </p:spPr>
      </p:pic>
      <p:sp>
        <p:nvSpPr>
          <p:cNvPr id="445" name="Google Shape;445;p66"/>
          <p:cNvSpPr/>
          <p:nvPr/>
        </p:nvSpPr>
        <p:spPr>
          <a:xfrm>
            <a:off x="0" y="6567488"/>
            <a:ext cx="9144000" cy="290400"/>
          </a:xfrm>
          <a:prstGeom prst="rect">
            <a:avLst/>
          </a:prstGeom>
          <a:gradFill>
            <a:gsLst>
              <a:gs pos="0">
                <a:schemeClr val="lt1"/>
              </a:gs>
              <a:gs pos="66000">
                <a:srgbClr val="0070C0"/>
              </a:gs>
              <a:gs pos="100000">
                <a:srgbClr val="0070C0"/>
              </a:gs>
            </a:gsLst>
            <a:lin ang="0" scaled="0"/>
          </a:gradFill>
          <a:ln>
            <a:noFill/>
          </a:ln>
          <a:effectLst>
            <a:outerShdw blurRad="40000" dist="25400" dir="5400000" rotWithShape="0">
              <a:srgbClr val="000000">
                <a:alpha val="34509"/>
              </a:srgbClr>
            </a:outerShdw>
            <a:reflection stA="45000" endPos="7000" dist="50800" dir="5400000" fadeDir="5400012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6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6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8" name="Google Shape;448;p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67"/>
          <p:cNvSpPr/>
          <p:nvPr/>
        </p:nvSpPr>
        <p:spPr>
          <a:xfrm>
            <a:off x="0" y="6567488"/>
            <a:ext cx="9144000" cy="290400"/>
          </a:xfrm>
          <a:prstGeom prst="rect">
            <a:avLst/>
          </a:prstGeom>
          <a:gradFill>
            <a:gsLst>
              <a:gs pos="0">
                <a:schemeClr val="lt1"/>
              </a:gs>
              <a:gs pos="66000">
                <a:srgbClr val="0070C0"/>
              </a:gs>
              <a:gs pos="100000">
                <a:srgbClr val="0070C0"/>
              </a:gs>
            </a:gsLst>
            <a:lin ang="0" scaled="0"/>
          </a:gradFill>
          <a:ln>
            <a:noFill/>
          </a:ln>
          <a:effectLst>
            <a:outerShdw blurRad="40000" dist="25400" dir="5400000" rotWithShape="0">
              <a:srgbClr val="000000">
                <a:alpha val="34509"/>
              </a:srgbClr>
            </a:outerShdw>
            <a:reflection stA="45000" endPos="7000" dist="50800" dir="5400000" fadeDir="5400012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3" name="Google Shape;453;p6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125" y="0"/>
            <a:ext cx="3694112" cy="1568451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Only">
  <p:cSld name="2_Title Only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68"/>
          <p:cNvSpPr/>
          <p:nvPr/>
        </p:nvSpPr>
        <p:spPr>
          <a:xfrm>
            <a:off x="0" y="6567488"/>
            <a:ext cx="9144000" cy="290400"/>
          </a:xfrm>
          <a:prstGeom prst="rect">
            <a:avLst/>
          </a:prstGeom>
          <a:gradFill>
            <a:gsLst>
              <a:gs pos="0">
                <a:schemeClr val="lt1"/>
              </a:gs>
              <a:gs pos="66000">
                <a:srgbClr val="0070C0"/>
              </a:gs>
              <a:gs pos="100000">
                <a:srgbClr val="0070C0"/>
              </a:gs>
            </a:gsLst>
            <a:lin ang="0" scaled="0"/>
          </a:gradFill>
          <a:ln>
            <a:noFill/>
          </a:ln>
          <a:effectLst>
            <a:outerShdw blurRad="40000" dist="25400" dir="5400000" rotWithShape="0">
              <a:srgbClr val="000000">
                <a:alpha val="34509"/>
              </a:srgbClr>
            </a:outerShdw>
            <a:reflection stA="45000" endPos="7000" dist="50800" dir="5400000" fadeDir="5400012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9" name="Google Shape;459;p6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125" y="0"/>
            <a:ext cx="3694112" cy="156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19263"/>
            <a:ext cx="9144000" cy="4905375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9525"/>
            <a:ext cx="9158288" cy="684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6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8376" y="6316715"/>
            <a:ext cx="2628423" cy="4571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dist="50800" dir="5400000" algn="ctr" rotWithShape="0">
              <a:srgbClr val="000000">
                <a:alpha val="0"/>
              </a:srgbClr>
            </a:outerShdw>
            <a:reflection stA="0" endPos="65000" dist="50800" dir="5400000" fadeDir="5400012" sy="-100000" algn="bl" rotWithShape="0"/>
          </a:effectLst>
        </p:spPr>
      </p:pic>
      <p:sp>
        <p:nvSpPr>
          <p:cNvPr id="467" name="Google Shape;467;p69"/>
          <p:cNvSpPr/>
          <p:nvPr/>
        </p:nvSpPr>
        <p:spPr>
          <a:xfrm>
            <a:off x="0" y="6567488"/>
            <a:ext cx="9144000" cy="2904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0070C0"/>
              </a:gs>
            </a:gsLst>
            <a:lin ang="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95250"/>
            <a:ext cx="9144001" cy="6595088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70"/>
          <p:cNvSpPr/>
          <p:nvPr/>
        </p:nvSpPr>
        <p:spPr>
          <a:xfrm>
            <a:off x="0" y="6502172"/>
            <a:ext cx="9144000" cy="365700"/>
          </a:xfrm>
          <a:prstGeom prst="rect">
            <a:avLst/>
          </a:prstGeom>
          <a:gradFill>
            <a:gsLst>
              <a:gs pos="0">
                <a:schemeClr val="lt1"/>
              </a:gs>
              <a:gs pos="66000">
                <a:srgbClr val="0070C0"/>
              </a:gs>
              <a:gs pos="100000">
                <a:srgbClr val="0070C0"/>
              </a:gs>
            </a:gsLst>
            <a:lin ang="0" scaled="0"/>
          </a:gradFill>
          <a:ln>
            <a:noFill/>
          </a:ln>
          <a:effectLst>
            <a:outerShdw blurRad="40000" dist="25400" dir="5400000" rotWithShape="0">
              <a:srgbClr val="000000">
                <a:alpha val="34509"/>
              </a:srgbClr>
            </a:outerShdw>
            <a:reflection stA="45000" endPos="7000" dist="50800" dir="5400000" fadeDir="5400012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4" name="Google Shape;474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52" y="-81255"/>
            <a:ext cx="6266090" cy="138112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71"/>
          <p:cNvSpPr/>
          <p:nvPr/>
        </p:nvSpPr>
        <p:spPr>
          <a:xfrm>
            <a:off x="0" y="6567488"/>
            <a:ext cx="9144000" cy="290400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0070C0"/>
              </a:gs>
            </a:gsLst>
            <a:lin ang="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71"/>
          <p:cNvSpPr/>
          <p:nvPr/>
        </p:nvSpPr>
        <p:spPr>
          <a:xfrm>
            <a:off x="0" y="1398588"/>
            <a:ext cx="9144000" cy="290400"/>
          </a:xfrm>
          <a:prstGeom prst="rect">
            <a:avLst/>
          </a:prstGeom>
          <a:gradFill>
            <a:gsLst>
              <a:gs pos="0">
                <a:schemeClr val="lt1"/>
              </a:gs>
              <a:gs pos="1770">
                <a:schemeClr val="lt1"/>
              </a:gs>
              <a:gs pos="44000">
                <a:srgbClr val="00B0F0"/>
              </a:gs>
              <a:gs pos="86000">
                <a:srgbClr val="143154"/>
              </a:gs>
              <a:gs pos="100000">
                <a:schemeClr val="dk1"/>
              </a:gs>
            </a:gsLst>
            <a:lin ang="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8" name="Google Shape;478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6152" y="-1"/>
            <a:ext cx="9280153" cy="1469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Google Shape;480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113" y="0"/>
            <a:ext cx="916622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1538" y="1697038"/>
            <a:ext cx="5024437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72"/>
          <p:cNvSpPr/>
          <p:nvPr/>
        </p:nvSpPr>
        <p:spPr>
          <a:xfrm>
            <a:off x="0" y="6567488"/>
            <a:ext cx="9144000" cy="2904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0070C0"/>
              </a:gs>
            </a:gsLst>
            <a:lin ang="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3" name="Google Shape;483;p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1113"/>
            <a:ext cx="6315075" cy="1503362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73"/>
          <p:cNvSpPr/>
          <p:nvPr/>
        </p:nvSpPr>
        <p:spPr>
          <a:xfrm>
            <a:off x="0" y="6567488"/>
            <a:ext cx="9144000" cy="290400"/>
          </a:xfrm>
          <a:prstGeom prst="rect">
            <a:avLst/>
          </a:prstGeom>
          <a:gradFill>
            <a:gsLst>
              <a:gs pos="0">
                <a:schemeClr val="lt1"/>
              </a:gs>
              <a:gs pos="66000">
                <a:srgbClr val="0070C0"/>
              </a:gs>
              <a:gs pos="100000">
                <a:srgbClr val="0070C0"/>
              </a:gs>
            </a:gsLst>
            <a:lin ang="0" scaled="0"/>
          </a:gradFill>
          <a:ln>
            <a:noFill/>
          </a:ln>
          <a:effectLst>
            <a:outerShdw blurRad="40000" dist="25400" dir="5400000" rotWithShape="0">
              <a:srgbClr val="000000">
                <a:alpha val="34509"/>
              </a:srgbClr>
            </a:outerShdw>
            <a:reflection stA="45000" endPos="7000" dist="50800" dir="5400000" fadeDir="5400012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9" name="Google Shape;489;p7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125" y="0"/>
            <a:ext cx="3694112" cy="1568451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7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7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96" name="Google Shape;496;p7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97" name="Google Shape;497;p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7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gradFill>
            <a:gsLst>
              <a:gs pos="0">
                <a:schemeClr val="lt1"/>
              </a:gs>
              <a:gs pos="66000">
                <a:srgbClr val="0070C0"/>
              </a:gs>
              <a:gs pos="100000">
                <a:srgbClr val="0070C0"/>
              </a:gs>
            </a:gsLst>
            <a:lin ang="0" scaled="0"/>
          </a:gradFill>
          <a:ln>
            <a:noFill/>
          </a:ln>
          <a:effectLst>
            <a:outerShdw blurRad="40000" dist="25400" dir="5400000" rotWithShape="0">
              <a:srgbClr val="000000">
                <a:alpha val="34509"/>
              </a:srgbClr>
            </a:outerShdw>
            <a:reflection stA="45000" endPos="70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p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125" y="0"/>
            <a:ext cx="3694113" cy="15684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7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7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03" name="Google Shape;503;p7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04" name="Google Shape;504;p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7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7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9" name="Google Shape;509;p76"/>
          <p:cNvSpPr txBox="1">
            <a:spLocks noGrp="1"/>
          </p:cNvSpPr>
          <p:nvPr>
            <p:ph type="body" idx="1"/>
          </p:nvPr>
        </p:nvSpPr>
        <p:spPr>
          <a:xfrm rot="5400000">
            <a:off x="2308951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0" name="Google Shape;510;p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1" name="Google Shape;511;p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2" name="Google Shape;512;p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77"/>
          <p:cNvSpPr txBox="1">
            <a:spLocks noGrp="1"/>
          </p:cNvSpPr>
          <p:nvPr>
            <p:ph type="title"/>
          </p:nvPr>
        </p:nvSpPr>
        <p:spPr>
          <a:xfrm rot="5400000">
            <a:off x="4732351" y="2171689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77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7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6" name="Google Shape;516;p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Only">
  <p:cSld name="2_Title 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gradFill>
            <a:gsLst>
              <a:gs pos="0">
                <a:schemeClr val="lt1"/>
              </a:gs>
              <a:gs pos="66000">
                <a:srgbClr val="0070C0"/>
              </a:gs>
              <a:gs pos="100000">
                <a:srgbClr val="0070C0"/>
              </a:gs>
            </a:gsLst>
            <a:lin ang="0" scaled="0"/>
          </a:gradFill>
          <a:ln>
            <a:noFill/>
          </a:ln>
          <a:effectLst>
            <a:outerShdw blurRad="40000" dist="25400" dir="5400000" rotWithShape="0">
              <a:srgbClr val="000000">
                <a:alpha val="34509"/>
              </a:srgbClr>
            </a:outerShdw>
            <a:reflection stA="45000" endPos="70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9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125" y="0"/>
            <a:ext cx="3694113" cy="156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19263"/>
            <a:ext cx="9144000" cy="49053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9525"/>
            <a:ext cx="9158288" cy="684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8376" y="6316715"/>
            <a:ext cx="2628424" cy="4571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  <p:sp>
        <p:nvSpPr>
          <p:cNvPr id="74" name="Google Shape;74;p10"/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0070C0"/>
              </a:gs>
            </a:gsLst>
            <a:lin ang="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1" name="Google Shape;211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2" name="Google Shape;212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3" name="Google Shape;213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4" name="Google Shape;214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0" name="Google Shape;320;p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1" name="Google Shape;321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2" name="Google Shape;322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3" name="Google Shape;323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6" name="Google Shape;406;p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7" name="Google Shape;407;p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8" name="Google Shape;408;p6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9" name="Google Shape;409;p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78"/>
          <p:cNvSpPr txBox="1">
            <a:spLocks noGrp="1"/>
          </p:cNvSpPr>
          <p:nvPr>
            <p:ph type="title" idx="4294967295"/>
          </p:nvPr>
        </p:nvSpPr>
        <p:spPr>
          <a:xfrm>
            <a:off x="603250" y="1716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143154"/>
                </a:solidFill>
                <a:latin typeface="Arial"/>
                <a:ea typeface="Arial"/>
                <a:cs typeface="Arial"/>
                <a:sym typeface="Arial"/>
              </a:rPr>
              <a:t>Title Committee</a:t>
            </a:r>
            <a:br>
              <a:rPr lang="en-US" sz="3600">
                <a:solidFill>
                  <a:srgbClr val="14315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>
                <a:solidFill>
                  <a:srgbClr val="143154"/>
                </a:solidFill>
                <a:latin typeface="Arial"/>
                <a:ea typeface="Arial"/>
                <a:cs typeface="Arial"/>
                <a:sym typeface="Arial"/>
              </a:rPr>
              <a:t>Committee Chair Name, Credentials - Hospital</a:t>
            </a:r>
            <a:endParaRPr/>
          </a:p>
        </p:txBody>
      </p:sp>
      <p:sp>
        <p:nvSpPr>
          <p:cNvPr id="524" name="Google Shape;524;p78"/>
          <p:cNvSpPr txBox="1"/>
          <p:nvPr/>
        </p:nvSpPr>
        <p:spPr>
          <a:xfrm>
            <a:off x="603250" y="3028950"/>
            <a:ext cx="795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43154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143154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87"/>
          <p:cNvSpPr txBox="1"/>
          <p:nvPr/>
        </p:nvSpPr>
        <p:spPr>
          <a:xfrm>
            <a:off x="436575" y="1241425"/>
            <a:ext cx="8393100" cy="43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88"/>
          <p:cNvSpPr txBox="1"/>
          <p:nvPr/>
        </p:nvSpPr>
        <p:spPr>
          <a:xfrm>
            <a:off x="78138" y="1925913"/>
            <a:ext cx="88503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43154"/>
              </a:buClr>
              <a:buSzPts val="2000"/>
              <a:buFont typeface="Arial"/>
              <a:buNone/>
            </a:pPr>
            <a:endParaRPr sz="3900" b="1" i="0" u="none" strike="noStrike" cap="none">
              <a:solidFill>
                <a:srgbClr val="14315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431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88"/>
          <p:cNvSpPr txBox="1">
            <a:spLocks noGrp="1"/>
          </p:cNvSpPr>
          <p:nvPr>
            <p:ph type="body" idx="1"/>
          </p:nvPr>
        </p:nvSpPr>
        <p:spPr>
          <a:xfrm>
            <a:off x="415925" y="2641325"/>
            <a:ext cx="8592900" cy="36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endParaRPr sz="2200">
              <a:solidFill>
                <a:schemeClr val="dk1"/>
              </a:solidFill>
            </a:endParaRPr>
          </a:p>
        </p:txBody>
      </p:sp>
      <p:pic>
        <p:nvPicPr>
          <p:cNvPr id="579" name="Google Shape;579;p8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2925" y="0"/>
            <a:ext cx="2701075" cy="14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89"/>
          <p:cNvSpPr txBox="1"/>
          <p:nvPr/>
        </p:nvSpPr>
        <p:spPr>
          <a:xfrm>
            <a:off x="0" y="2577300"/>
            <a:ext cx="9144000" cy="2767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7376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7376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7376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7376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7376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7376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73763"/>
              </a:solidFill>
            </a:endParaRPr>
          </a:p>
        </p:txBody>
      </p:sp>
      <p:sp>
        <p:nvSpPr>
          <p:cNvPr id="585" name="Google Shape;585;p89"/>
          <p:cNvSpPr txBox="1"/>
          <p:nvPr/>
        </p:nvSpPr>
        <p:spPr>
          <a:xfrm>
            <a:off x="3955902" y="401025"/>
            <a:ext cx="4972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154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14315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90"/>
          <p:cNvSpPr txBox="1"/>
          <p:nvPr/>
        </p:nvSpPr>
        <p:spPr>
          <a:xfrm>
            <a:off x="398463" y="3082925"/>
            <a:ext cx="834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43154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143154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/>
          </a:p>
        </p:txBody>
      </p:sp>
      <p:sp>
        <p:nvSpPr>
          <p:cNvPr id="591" name="Google Shape;591;p90"/>
          <p:cNvSpPr txBox="1"/>
          <p:nvPr/>
        </p:nvSpPr>
        <p:spPr>
          <a:xfrm>
            <a:off x="4348163" y="600075"/>
            <a:ext cx="4579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43154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143154"/>
                </a:solidFill>
                <a:latin typeface="Arial"/>
                <a:ea typeface="Arial"/>
                <a:cs typeface="Arial"/>
                <a:sym typeface="Arial"/>
              </a:rPr>
              <a:t>Title Committee</a:t>
            </a:r>
            <a:br>
              <a:rPr lang="en-US" sz="3600" b="0" i="0" u="none" strike="noStrike" cap="none">
                <a:solidFill>
                  <a:srgbClr val="14315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rgbClr val="143154"/>
                </a:solidFill>
                <a:latin typeface="Arial"/>
                <a:ea typeface="Arial"/>
                <a:cs typeface="Arial"/>
                <a:sym typeface="Arial"/>
              </a:rPr>
              <a:t>Committee Chair Name, Credentials - Hospital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91"/>
          <p:cNvSpPr txBox="1">
            <a:spLocks noGrp="1"/>
          </p:cNvSpPr>
          <p:nvPr>
            <p:ph type="title" idx="4294967295"/>
          </p:nvPr>
        </p:nvSpPr>
        <p:spPr>
          <a:xfrm>
            <a:off x="3744200" y="130550"/>
            <a:ext cx="5399700" cy="17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400" b="1">
                <a:solidFill>
                  <a:srgbClr val="143154"/>
                </a:solidFill>
                <a:latin typeface="Arial"/>
                <a:ea typeface="Arial"/>
                <a:cs typeface="Arial"/>
                <a:sym typeface="Arial"/>
              </a:rPr>
              <a:t>Compliance Committee</a:t>
            </a:r>
            <a:br>
              <a:rPr lang="en-US" sz="3600">
                <a:solidFill>
                  <a:srgbClr val="14315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rgbClr val="143154"/>
                </a:solidFill>
                <a:latin typeface="Arial"/>
                <a:ea typeface="Arial"/>
                <a:cs typeface="Arial"/>
                <a:sym typeface="Arial"/>
              </a:rPr>
              <a:t>Madonna Walters, MS, RN</a:t>
            </a:r>
            <a:endParaRPr sz="2400">
              <a:solidFill>
                <a:srgbClr val="14315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>
                <a:solidFill>
                  <a:srgbClr val="143154"/>
                </a:solidFill>
                <a:latin typeface="Arial"/>
                <a:ea typeface="Arial"/>
                <a:cs typeface="Arial"/>
                <a:sym typeface="Arial"/>
              </a:rPr>
              <a:t>Henry Ford Jackson Hospital</a:t>
            </a:r>
            <a:endParaRPr sz="2000">
              <a:solidFill>
                <a:srgbClr val="1431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91"/>
          <p:cNvSpPr txBox="1"/>
          <p:nvPr/>
        </p:nvSpPr>
        <p:spPr>
          <a:xfrm>
            <a:off x="611300" y="2057675"/>
            <a:ext cx="8169600" cy="33864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C9DAF8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>
              <a:solidFill>
                <a:srgbClr val="143154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>
              <a:solidFill>
                <a:srgbClr val="143154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>
              <a:solidFill>
                <a:srgbClr val="143154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>
              <a:solidFill>
                <a:srgbClr val="143154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>
              <a:solidFill>
                <a:srgbClr val="143154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>
              <a:solidFill>
                <a:srgbClr val="143154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>
              <a:solidFill>
                <a:srgbClr val="143154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14315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92"/>
          <p:cNvSpPr txBox="1"/>
          <p:nvPr/>
        </p:nvSpPr>
        <p:spPr>
          <a:xfrm>
            <a:off x="115900" y="1954223"/>
            <a:ext cx="8694900" cy="15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43154"/>
              </a:buClr>
              <a:buSzPts val="2000"/>
              <a:buFont typeface="Arial"/>
              <a:buNone/>
            </a:pPr>
            <a:endParaRPr sz="3600" b="1">
              <a:solidFill>
                <a:srgbClr val="143154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43154"/>
              </a:buClr>
              <a:buSzPts val="2000"/>
              <a:buFont typeface="Arial"/>
              <a:buNone/>
            </a:pPr>
            <a:endParaRPr sz="3600" b="1">
              <a:solidFill>
                <a:srgbClr val="143154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431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92"/>
          <p:cNvSpPr txBox="1">
            <a:spLocks noGrp="1"/>
          </p:cNvSpPr>
          <p:nvPr>
            <p:ph type="body" idx="1"/>
          </p:nvPr>
        </p:nvSpPr>
        <p:spPr>
          <a:xfrm>
            <a:off x="415925" y="3298598"/>
            <a:ext cx="7912200" cy="28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154"/>
              </a:buClr>
              <a:buSzPts val="2000"/>
              <a:buNone/>
            </a:pPr>
            <a:endParaRPr>
              <a:solidFill>
                <a:srgbClr val="14315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154"/>
              </a:buClr>
              <a:buSzPts val="2000"/>
              <a:buNone/>
            </a:pPr>
            <a:endParaRPr>
              <a:solidFill>
                <a:srgbClr val="14315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93"/>
          <p:cNvSpPr txBox="1"/>
          <p:nvPr/>
        </p:nvSpPr>
        <p:spPr>
          <a:xfrm>
            <a:off x="582613" y="3228975"/>
            <a:ext cx="834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43154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143154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/>
          </a:p>
        </p:txBody>
      </p:sp>
      <p:sp>
        <p:nvSpPr>
          <p:cNvPr id="609" name="Google Shape;609;p93"/>
          <p:cNvSpPr txBox="1"/>
          <p:nvPr/>
        </p:nvSpPr>
        <p:spPr>
          <a:xfrm>
            <a:off x="457200" y="187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43154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143154"/>
                </a:solidFill>
                <a:latin typeface="Arial"/>
                <a:ea typeface="Arial"/>
                <a:cs typeface="Arial"/>
                <a:sym typeface="Arial"/>
              </a:rPr>
              <a:t>Title Committee</a:t>
            </a:r>
            <a:br>
              <a:rPr lang="en-US" sz="3600" b="0" i="0" u="none" strike="noStrike" cap="none">
                <a:solidFill>
                  <a:srgbClr val="14315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rgbClr val="143154"/>
                </a:solidFill>
                <a:latin typeface="Arial"/>
                <a:ea typeface="Arial"/>
                <a:cs typeface="Arial"/>
                <a:sym typeface="Arial"/>
              </a:rPr>
              <a:t>Committee Chair Name, Credentials - Hospital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94"/>
          <p:cNvSpPr txBox="1"/>
          <p:nvPr/>
        </p:nvSpPr>
        <p:spPr>
          <a:xfrm>
            <a:off x="381288" y="11925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154"/>
              </a:buClr>
              <a:buSzPts val="3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94"/>
          <p:cNvSpPr txBox="1">
            <a:spLocks noGrp="1"/>
          </p:cNvSpPr>
          <p:nvPr>
            <p:ph type="body" idx="4294967295"/>
          </p:nvPr>
        </p:nvSpPr>
        <p:spPr>
          <a:xfrm>
            <a:off x="978300" y="2711000"/>
            <a:ext cx="7187400" cy="3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endParaRPr sz="2000" i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95"/>
          <p:cNvSpPr txBox="1"/>
          <p:nvPr/>
        </p:nvSpPr>
        <p:spPr>
          <a:xfrm>
            <a:off x="1132375" y="3537150"/>
            <a:ext cx="78249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96"/>
          <p:cNvSpPr txBox="1"/>
          <p:nvPr/>
        </p:nvSpPr>
        <p:spPr>
          <a:xfrm>
            <a:off x="457200" y="1944688"/>
            <a:ext cx="8229600" cy="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b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96"/>
          <p:cNvSpPr txBox="1"/>
          <p:nvPr/>
        </p:nvSpPr>
        <p:spPr>
          <a:xfrm>
            <a:off x="457200" y="2859088"/>
            <a:ext cx="8229600" cy="362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7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716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97"/>
          <p:cNvSpPr txBox="1">
            <a:spLocks noGrp="1"/>
          </p:cNvSpPr>
          <p:nvPr>
            <p:ph type="subTitle" idx="1"/>
          </p:nvPr>
        </p:nvSpPr>
        <p:spPr>
          <a:xfrm>
            <a:off x="436563" y="2711450"/>
            <a:ext cx="8271000" cy="3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43154"/>
              </a:buClr>
              <a:buSzPts val="2200"/>
              <a:buChar char="●"/>
            </a:pPr>
            <a:endParaRPr sz="2200">
              <a:solidFill>
                <a:srgbClr val="143154"/>
              </a:solidFill>
            </a:endParaRPr>
          </a:p>
        </p:txBody>
      </p:sp>
      <p:sp>
        <p:nvSpPr>
          <p:cNvPr id="632" name="Google Shape;632;p97"/>
          <p:cNvSpPr txBox="1"/>
          <p:nvPr/>
        </p:nvSpPr>
        <p:spPr>
          <a:xfrm>
            <a:off x="436563" y="1241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98"/>
          <p:cNvSpPr txBox="1"/>
          <p:nvPr/>
        </p:nvSpPr>
        <p:spPr>
          <a:xfrm>
            <a:off x="1366775" y="1112750"/>
            <a:ext cx="6035400" cy="3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81"/>
          <p:cNvSpPr txBox="1"/>
          <p:nvPr/>
        </p:nvSpPr>
        <p:spPr>
          <a:xfrm>
            <a:off x="592138" y="2047875"/>
            <a:ext cx="795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43154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143154"/>
                </a:solidFill>
                <a:latin typeface="Arial"/>
                <a:ea typeface="Arial"/>
                <a:cs typeface="Arial"/>
                <a:sym typeface="Arial"/>
              </a:rPr>
              <a:t>Text if more than one page needed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82"/>
          <p:cNvSpPr txBox="1">
            <a:spLocks noGrp="1"/>
          </p:cNvSpPr>
          <p:nvPr>
            <p:ph type="title" idx="4294967295"/>
          </p:nvPr>
        </p:nvSpPr>
        <p:spPr>
          <a:xfrm>
            <a:off x="237575" y="1445750"/>
            <a:ext cx="81360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545" name="Google Shape;545;p82"/>
          <p:cNvSpPr txBox="1"/>
          <p:nvPr/>
        </p:nvSpPr>
        <p:spPr>
          <a:xfrm>
            <a:off x="325225" y="2381750"/>
            <a:ext cx="8519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43154"/>
              </a:buClr>
              <a:buSzPts val="2000"/>
              <a:buFont typeface="Arial"/>
              <a:buNone/>
            </a:pPr>
            <a:endParaRPr sz="2000">
              <a:solidFill>
                <a:srgbClr val="143154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83"/>
          <p:cNvSpPr txBox="1"/>
          <p:nvPr/>
        </p:nvSpPr>
        <p:spPr>
          <a:xfrm>
            <a:off x="582613" y="3228975"/>
            <a:ext cx="834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43154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143154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/>
          </a:p>
        </p:txBody>
      </p:sp>
      <p:sp>
        <p:nvSpPr>
          <p:cNvPr id="551" name="Google Shape;551;p83"/>
          <p:cNvSpPr txBox="1"/>
          <p:nvPr/>
        </p:nvSpPr>
        <p:spPr>
          <a:xfrm>
            <a:off x="457200" y="187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43154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143154"/>
                </a:solidFill>
                <a:latin typeface="Arial"/>
                <a:ea typeface="Arial"/>
                <a:cs typeface="Arial"/>
                <a:sym typeface="Arial"/>
              </a:rPr>
              <a:t>Title Committee</a:t>
            </a:r>
            <a:br>
              <a:rPr lang="en-US" sz="3600" b="0" i="0" u="none" strike="noStrike" cap="none">
                <a:solidFill>
                  <a:srgbClr val="14315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rgbClr val="143154"/>
                </a:solidFill>
                <a:latin typeface="Arial"/>
                <a:ea typeface="Arial"/>
                <a:cs typeface="Arial"/>
                <a:sym typeface="Arial"/>
              </a:rPr>
              <a:t>Committee Chair Name, Credentials - Hospital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85"/>
          <p:cNvSpPr txBox="1">
            <a:spLocks noGrp="1"/>
          </p:cNvSpPr>
          <p:nvPr>
            <p:ph type="body" idx="4294967295"/>
          </p:nvPr>
        </p:nvSpPr>
        <p:spPr>
          <a:xfrm>
            <a:off x="722325" y="2906725"/>
            <a:ext cx="8079600" cy="3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1" name="Google Shape;561;p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00775" y="0"/>
            <a:ext cx="2943225" cy="1528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86"/>
          <p:cNvSpPr txBox="1">
            <a:spLocks noGrp="1"/>
          </p:cNvSpPr>
          <p:nvPr>
            <p:ph type="body" idx="4294967295"/>
          </p:nvPr>
        </p:nvSpPr>
        <p:spPr>
          <a:xfrm>
            <a:off x="722325" y="2906725"/>
            <a:ext cx="8079600" cy="3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7" name="Google Shape;567;p8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1600" y="0"/>
            <a:ext cx="2692400" cy="139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TC PowerPoint Sampl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MTC PowerPoint Sampl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TC PowerPoint Sampl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MTC PowerPoint Sampl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TC PowerPoint Sampl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174</Words>
  <Application>Microsoft Office PowerPoint</Application>
  <PresentationFormat>On-screen Show (4:3)</PresentationFormat>
  <Paragraphs>49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Rounded</vt:lpstr>
      <vt:lpstr>Calibri</vt:lpstr>
      <vt:lpstr>MTC PowerPoint Sample</vt:lpstr>
      <vt:lpstr>4_MTC PowerPoint Sample</vt:lpstr>
      <vt:lpstr>MTC PowerPoint Sample</vt:lpstr>
      <vt:lpstr>4_MTC PowerPoint Sample</vt:lpstr>
      <vt:lpstr>MTC PowerPoint Sample</vt:lpstr>
      <vt:lpstr>Title Committee Committee Chair Name, Credentials - Hospital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Compliance Committee Madonna Walters, MS, RN Henry Ford Jackson Hospital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Committee Committee Chair Name, Credentials - Hospital</dc:title>
  <dc:creator>Madonna's Desktop</dc:creator>
  <cp:lastModifiedBy>Madonna Walters</cp:lastModifiedBy>
  <cp:revision>2</cp:revision>
  <dcterms:modified xsi:type="dcterms:W3CDTF">2023-06-19T16:13:53Z</dcterms:modified>
</cp:coreProperties>
</file>