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Lst>
  <p:notesMasterIdLst>
    <p:notesMasterId r:id="rId24"/>
  </p:notesMasterIdLst>
  <p:handoutMasterIdLst>
    <p:handoutMasterId r:id="rId25"/>
  </p:handoutMasterIdLst>
  <p:sldIdLst>
    <p:sldId id="405" r:id="rId4"/>
    <p:sldId id="356" r:id="rId5"/>
    <p:sldId id="406" r:id="rId6"/>
    <p:sldId id="407" r:id="rId7"/>
    <p:sldId id="409" r:id="rId8"/>
    <p:sldId id="441" r:id="rId9"/>
    <p:sldId id="408" r:id="rId10"/>
    <p:sldId id="410" r:id="rId11"/>
    <p:sldId id="438" r:id="rId12"/>
    <p:sldId id="411" r:id="rId13"/>
    <p:sldId id="449" r:id="rId14"/>
    <p:sldId id="448" r:id="rId15"/>
    <p:sldId id="440" r:id="rId16"/>
    <p:sldId id="442" r:id="rId17"/>
    <p:sldId id="444" r:id="rId18"/>
    <p:sldId id="443" r:id="rId19"/>
    <p:sldId id="445" r:id="rId20"/>
    <p:sldId id="447" r:id="rId21"/>
    <p:sldId id="446" r:id="rId22"/>
    <p:sldId id="450"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E5502C56-172A-4F3C-84EE-9BA52C3B4FB5}">
          <p14:sldIdLst>
            <p14:sldId id="405"/>
            <p14:sldId id="356"/>
            <p14:sldId id="406"/>
            <p14:sldId id="407"/>
            <p14:sldId id="409"/>
            <p14:sldId id="441"/>
            <p14:sldId id="408"/>
            <p14:sldId id="410"/>
            <p14:sldId id="438"/>
            <p14:sldId id="411"/>
            <p14:sldId id="449"/>
            <p14:sldId id="448"/>
            <p14:sldId id="440"/>
            <p14:sldId id="442"/>
            <p14:sldId id="444"/>
            <p14:sldId id="443"/>
            <p14:sldId id="445"/>
            <p14:sldId id="447"/>
            <p14:sldId id="446"/>
            <p14:sldId id="450"/>
          </p14:sldIdLst>
        </p14:section>
        <p14:section name="Main Template" id="{46DEE385-CC7F-476F-BD33-4E4055B86AE2}">
          <p14:sldIdLst/>
        </p14:section>
        <p14:section name="Title slides" id="{8D130507-CFFE-A849-BB8D-03E106707D66}">
          <p14:sldIdLst/>
        </p14:section>
        <p14:section name="Section Breaks" id="{A36103F1-A9FC-884C-BEA5-98B3A4CAAC80}">
          <p14:sldIdLst/>
        </p14:section>
        <p14:section name="Blank Slides" id="{4F685F46-0F0A-FC47-A775-A89340F72223}">
          <p14:sldIdLst/>
        </p14:section>
        <p14:section name="Text Slides" id="{6A9B93DB-C7B2-3044-A620-312EBD987BC4}">
          <p14:sldIdLst/>
        </p14:section>
        <p14:section name="Charts &amp; Graphs" id="{E8C726D4-4212-F146-A263-4CEEAE9B00C3}">
          <p14:sldIdLst/>
        </p14:section>
        <p14:section name="Bold Statements" id="{505BE389-9574-9C4C-AF90-A79705461985}">
          <p14:sldIdLst/>
        </p14:section>
        <p14:section name="Content &amp; Images" id="{66FB13FA-8B9C-D843-8F1A-EAA72B7AC2E9}">
          <p14:sldIdLst/>
        </p14:section>
        <p14:section name="Big Images" id="{9816CB2B-7BA8-FB44-BC06-60712674BBBC}">
          <p14:sldIdLst/>
        </p14:section>
        <p14:section name="Half Photo Slides" id="{C345DD15-989A-C24A-8008-B1B919687814}">
          <p14:sldIdLst/>
        </p14:section>
        <p14:section name="Lists &amp; Awards" id="{1B41AF23-36C6-1142-A7C8-6C6D0BC21AE0}">
          <p14:sldIdLst/>
        </p14:section>
        <p14:section name="By The Numbers" id="{11BCABF1-58E6-C34D-B285-D3F51D9F70C0}">
          <p14:sldIdLst/>
        </p14:section>
        <p14:section name="Logo &amp; Tagline" id="{75701968-698E-F24F-9FFD-6087BAD3BEB3}">
          <p14:sldIdLst/>
        </p14:section>
        <p14:section name="Thank You Slides" id="{ECFE1B6F-E49F-514F-9A32-87F0D197791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55C30B-4C4D-4EBA-A361-D4C6F333F31B}">
  <a:tblStyle styleId="{5D55C30B-4C4D-4EBA-A361-D4C6F333F31B}" styleName="Corewell Health">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w="12700">
              <a:solidFill>
                <a:schemeClr val="bg1"/>
              </a:solidFill>
            </a:ln>
          </a:insideV>
        </a:tcBdr>
        <a:fill>
          <a:noFill/>
        </a:fill>
      </a:tcStyle>
    </a:wholeTbl>
    <a:band1H>
      <a:tcStyle>
        <a:tcBdr>
          <a:top>
            <a:ln>
              <a:noFill/>
            </a:ln>
          </a:top>
          <a:bottom>
            <a:ln>
              <a:noFill/>
            </a:ln>
          </a:bottom>
        </a:tcBdr>
        <a:fill>
          <a:solidFill>
            <a:srgbClr val="F1F2F2"/>
          </a:solidFill>
        </a:fill>
      </a:tcStyle>
    </a:band1H>
    <a:band2H>
      <a:tcStyle>
        <a:tcBdr>
          <a:top>
            <a:ln>
              <a:noFill/>
            </a:ln>
          </a:top>
          <a:bottom>
            <a:ln>
              <a:noFill/>
            </a:ln>
          </a:bottom>
        </a:tcBdr>
        <a:fill>
          <a:solidFill>
            <a:srgbClr val="DCDDDE"/>
          </a:solidFill>
        </a:fill>
      </a:tcStyle>
    </a:band2H>
    <a:lastCol>
      <a:tcTxStyle b="on"/>
      <a:tcStyle>
        <a:tcBdr/>
      </a:tcStyle>
    </a:lastCol>
    <a:firstCol>
      <a:tcTxStyle b="on"/>
      <a:tcStyle>
        <a:tcBdr/>
      </a:tcStyle>
    </a:firstCol>
    <a:lastRow>
      <a:tcTxStyle b="on"/>
      <a:tcStyle>
        <a:tcBdr>
          <a:top>
            <a:ln w="19050">
              <a:solidFill>
                <a:schemeClr val="tx1"/>
              </a:solidFill>
            </a:ln>
          </a:top>
          <a:bottom>
            <a:ln>
              <a:noFill/>
            </a:ln>
          </a:bottom>
          <a:insideV>
            <a:ln>
              <a:noFill/>
            </a:ln>
          </a:insideV>
        </a:tcBdr>
        <a:fill>
          <a:noFill/>
        </a:fill>
      </a:tcStyle>
    </a:lastRow>
    <a:firstRow>
      <a:tcTxStyle b="on">
        <a:schemeClr val="bg1"/>
      </a:tcTxStyle>
      <a:tcStyle>
        <a:tcBdr>
          <a:top>
            <a:ln>
              <a:noFill/>
            </a:ln>
          </a:top>
          <a:bottom>
            <a:ln>
              <a:noFill/>
            </a:ln>
          </a:bottom>
        </a:tcBdr>
        <a:fill>
          <a:solidFill>
            <a:schemeClr val="tx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56355" autoAdjust="0"/>
  </p:normalViewPr>
  <p:slideViewPr>
    <p:cSldViewPr snapToGrid="0" showGuides="1">
      <p:cViewPr varScale="1">
        <p:scale>
          <a:sx n="83" d="100"/>
          <a:sy n="83" d="100"/>
        </p:scale>
        <p:origin x="2628"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66" d="100"/>
          <a:sy n="166" d="100"/>
        </p:scale>
        <p:origin x="54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A9109-84CA-4EAD-8601-F0C6AA7BF10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E5FEE3F-65E0-4536-9E10-5E6866176EEB}">
      <dgm:prSet/>
      <dgm:spPr/>
      <dgm:t>
        <a:bodyPr/>
        <a:lstStyle/>
        <a:p>
          <a:r>
            <a:rPr lang="en-US" b="1" i="0" dirty="0"/>
            <a:t>MOI- The patient fell 5 stairs with altered GCS. </a:t>
          </a:r>
          <a:endParaRPr lang="en-US" dirty="0"/>
        </a:p>
      </dgm:t>
    </dgm:pt>
    <dgm:pt modelId="{406A3347-760E-475D-8DE0-7EA681C3EB5C}" type="parTrans" cxnId="{0FD74F24-8CD1-44DD-86F1-7BA89FB1BD29}">
      <dgm:prSet/>
      <dgm:spPr/>
      <dgm:t>
        <a:bodyPr/>
        <a:lstStyle/>
        <a:p>
          <a:endParaRPr lang="en-US"/>
        </a:p>
      </dgm:t>
    </dgm:pt>
    <dgm:pt modelId="{784B79AD-DF55-496B-BB7D-1356B4A4207A}" type="sibTrans" cxnId="{0FD74F24-8CD1-44DD-86F1-7BA89FB1BD29}">
      <dgm:prSet/>
      <dgm:spPr/>
      <dgm:t>
        <a:bodyPr/>
        <a:lstStyle/>
        <a:p>
          <a:endParaRPr lang="en-US"/>
        </a:p>
      </dgm:t>
    </dgm:pt>
    <dgm:pt modelId="{490B3210-D7A6-4C45-9736-6DF23DAFE877}">
      <dgm:prSet/>
      <dgm:spPr/>
      <dgm:t>
        <a:bodyPr/>
        <a:lstStyle/>
        <a:p>
          <a:r>
            <a:rPr lang="en-US" b="1" i="0" dirty="0"/>
            <a:t>Exam showed no obvious signs of trauma</a:t>
          </a:r>
          <a:endParaRPr lang="en-US" dirty="0"/>
        </a:p>
      </dgm:t>
    </dgm:pt>
    <dgm:pt modelId="{D9943C84-ADAF-493E-8765-53E2C6BE28ED}" type="parTrans" cxnId="{DD0C22C6-408B-439B-81DC-3A88732B0F19}">
      <dgm:prSet/>
      <dgm:spPr/>
      <dgm:t>
        <a:bodyPr/>
        <a:lstStyle/>
        <a:p>
          <a:endParaRPr lang="en-US"/>
        </a:p>
      </dgm:t>
    </dgm:pt>
    <dgm:pt modelId="{F31CECFB-B529-4B63-9B01-AF5CE3A6DF87}" type="sibTrans" cxnId="{DD0C22C6-408B-439B-81DC-3A88732B0F19}">
      <dgm:prSet/>
      <dgm:spPr/>
      <dgm:t>
        <a:bodyPr/>
        <a:lstStyle/>
        <a:p>
          <a:endParaRPr lang="en-US"/>
        </a:p>
      </dgm:t>
    </dgm:pt>
    <dgm:pt modelId="{794AFDA5-2640-4580-8DC5-63AD57EE8F5D}">
      <dgm:prSet/>
      <dgm:spPr/>
      <dgm:t>
        <a:bodyPr/>
        <a:lstStyle/>
        <a:p>
          <a:pPr algn="ctr"/>
          <a:r>
            <a:rPr lang="en-US" b="1" i="0" dirty="0"/>
            <a:t>C-spine stabilization with towel roll in ED  </a:t>
          </a:r>
          <a:endParaRPr lang="en-US" dirty="0"/>
        </a:p>
      </dgm:t>
    </dgm:pt>
    <dgm:pt modelId="{DDB6679C-A977-4B46-95A0-D310D0E681B9}" type="parTrans" cxnId="{2DEE2874-E13F-4B6D-89BB-40B425DA9DF8}">
      <dgm:prSet/>
      <dgm:spPr/>
      <dgm:t>
        <a:bodyPr/>
        <a:lstStyle/>
        <a:p>
          <a:endParaRPr lang="en-US"/>
        </a:p>
      </dgm:t>
    </dgm:pt>
    <dgm:pt modelId="{7B230B80-F930-4A1B-BBD8-093FF6F1956D}" type="sibTrans" cxnId="{2DEE2874-E13F-4B6D-89BB-40B425DA9DF8}">
      <dgm:prSet/>
      <dgm:spPr/>
      <dgm:t>
        <a:bodyPr/>
        <a:lstStyle/>
        <a:p>
          <a:endParaRPr lang="en-US"/>
        </a:p>
      </dgm:t>
    </dgm:pt>
    <dgm:pt modelId="{0DAB1F45-588F-4153-B2A0-90DC06FD68D3}">
      <dgm:prSet/>
      <dgm:spPr/>
      <dgm:t>
        <a:bodyPr/>
        <a:lstStyle/>
        <a:p>
          <a:r>
            <a:rPr lang="en-US" b="1" i="0" dirty="0"/>
            <a:t>CT head and c-spine completed</a:t>
          </a:r>
          <a:endParaRPr lang="en-US" dirty="0"/>
        </a:p>
      </dgm:t>
    </dgm:pt>
    <dgm:pt modelId="{10D635CF-DEDA-43F9-9AEA-F5F302013D61}" type="parTrans" cxnId="{CB17DC66-BEFE-4CD8-95C8-211607240E03}">
      <dgm:prSet/>
      <dgm:spPr/>
      <dgm:t>
        <a:bodyPr/>
        <a:lstStyle/>
        <a:p>
          <a:endParaRPr lang="en-US"/>
        </a:p>
      </dgm:t>
    </dgm:pt>
    <dgm:pt modelId="{5B87145C-2CAF-4DE3-AD8F-DE4ED54AEB55}" type="sibTrans" cxnId="{CB17DC66-BEFE-4CD8-95C8-211607240E03}">
      <dgm:prSet/>
      <dgm:spPr/>
      <dgm:t>
        <a:bodyPr/>
        <a:lstStyle/>
        <a:p>
          <a:endParaRPr lang="en-US"/>
        </a:p>
      </dgm:t>
    </dgm:pt>
    <dgm:pt modelId="{3D3FA105-1E7C-4701-A845-8BDB0E441D87}">
      <dgm:prSet/>
      <dgm:spPr/>
      <dgm:t>
        <a:bodyPr/>
        <a:lstStyle/>
        <a:p>
          <a:r>
            <a:rPr lang="en-US" b="1" i="0" dirty="0"/>
            <a:t>Dx; Parieto-occipital skull fracture with associated occipital intraparenchymal hemorrhage</a:t>
          </a:r>
          <a:endParaRPr lang="en-US" dirty="0"/>
        </a:p>
      </dgm:t>
    </dgm:pt>
    <dgm:pt modelId="{E7B1066E-88D4-499E-B888-ACB214E05F3F}" type="parTrans" cxnId="{21FF67C9-D4AF-43FB-9D4F-22BA024E9559}">
      <dgm:prSet/>
      <dgm:spPr/>
      <dgm:t>
        <a:bodyPr/>
        <a:lstStyle/>
        <a:p>
          <a:endParaRPr lang="en-US"/>
        </a:p>
      </dgm:t>
    </dgm:pt>
    <dgm:pt modelId="{6B1D7181-41DA-4BC6-A4F3-17693A551244}" type="sibTrans" cxnId="{21FF67C9-D4AF-43FB-9D4F-22BA024E9559}">
      <dgm:prSet/>
      <dgm:spPr/>
      <dgm:t>
        <a:bodyPr/>
        <a:lstStyle/>
        <a:p>
          <a:endParaRPr lang="en-US"/>
        </a:p>
      </dgm:t>
    </dgm:pt>
    <dgm:pt modelId="{5334D2DD-C6CF-4C0A-83C9-D5C8910601B8}">
      <dgm:prSet/>
      <dgm:spPr/>
      <dgm:t>
        <a:bodyPr/>
        <a:lstStyle/>
        <a:p>
          <a:r>
            <a:rPr lang="en-US" dirty="0"/>
            <a:t>Negative c-spine,            </a:t>
          </a:r>
        </a:p>
        <a:p>
          <a:r>
            <a:rPr lang="en-US" dirty="0"/>
            <a:t>c-spine cleared ; collar removed in ED</a:t>
          </a:r>
        </a:p>
        <a:p>
          <a:r>
            <a:rPr lang="en-US" dirty="0"/>
            <a:t> transferred to level I pediatric trauma center.</a:t>
          </a:r>
        </a:p>
      </dgm:t>
    </dgm:pt>
    <dgm:pt modelId="{865B4AFB-E278-4A6C-9BC2-87D2C96E55CC}" type="parTrans" cxnId="{73B11B6E-9672-4605-B307-8D899C4D89CF}">
      <dgm:prSet/>
      <dgm:spPr/>
      <dgm:t>
        <a:bodyPr/>
        <a:lstStyle/>
        <a:p>
          <a:endParaRPr lang="en-US"/>
        </a:p>
      </dgm:t>
    </dgm:pt>
    <dgm:pt modelId="{7A98CF39-34DD-456C-9651-C8AC1B7A4603}" type="sibTrans" cxnId="{73B11B6E-9672-4605-B307-8D899C4D89CF}">
      <dgm:prSet/>
      <dgm:spPr/>
      <dgm:t>
        <a:bodyPr/>
        <a:lstStyle/>
        <a:p>
          <a:endParaRPr lang="en-US"/>
        </a:p>
      </dgm:t>
    </dgm:pt>
    <dgm:pt modelId="{60A361A8-FB92-4C51-A2C1-8B7671F86F04}" type="pres">
      <dgm:prSet presAssocID="{429A9109-84CA-4EAD-8601-F0C6AA7BF100}" presName="Name0" presStyleCnt="0">
        <dgm:presLayoutVars>
          <dgm:dir/>
          <dgm:resizeHandles val="exact"/>
        </dgm:presLayoutVars>
      </dgm:prSet>
      <dgm:spPr/>
    </dgm:pt>
    <dgm:pt modelId="{C00CCDC7-BF49-4AB9-804C-9798B63D2A44}" type="pres">
      <dgm:prSet presAssocID="{3E5FEE3F-65E0-4536-9E10-5E6866176EEB}" presName="node" presStyleLbl="node1" presStyleIdx="0" presStyleCnt="6" custScaleX="79448" custScaleY="79204">
        <dgm:presLayoutVars>
          <dgm:bulletEnabled val="1"/>
        </dgm:presLayoutVars>
      </dgm:prSet>
      <dgm:spPr/>
    </dgm:pt>
    <dgm:pt modelId="{6A2E314C-1E8B-4284-AB5A-AD766177C1E0}" type="pres">
      <dgm:prSet presAssocID="{784B79AD-DF55-496B-BB7D-1356B4A4207A}" presName="sibTrans" presStyleLbl="sibTrans1D1" presStyleIdx="0" presStyleCnt="5"/>
      <dgm:spPr/>
    </dgm:pt>
    <dgm:pt modelId="{D1F42A87-BF07-4C09-A64F-84BB6DEABC66}" type="pres">
      <dgm:prSet presAssocID="{784B79AD-DF55-496B-BB7D-1356B4A4207A}" presName="connectorText" presStyleLbl="sibTrans1D1" presStyleIdx="0" presStyleCnt="5"/>
      <dgm:spPr/>
    </dgm:pt>
    <dgm:pt modelId="{19C9DFEB-AD1E-4B5A-9C60-4D0CA3F91180}" type="pres">
      <dgm:prSet presAssocID="{490B3210-D7A6-4C45-9736-6DF23DAFE877}" presName="node" presStyleLbl="node1" presStyleIdx="1" presStyleCnt="6" custScaleX="74267" custScaleY="71420">
        <dgm:presLayoutVars>
          <dgm:bulletEnabled val="1"/>
        </dgm:presLayoutVars>
      </dgm:prSet>
      <dgm:spPr/>
    </dgm:pt>
    <dgm:pt modelId="{59ED996C-3035-4D2C-A26A-9FF33F31D3FB}" type="pres">
      <dgm:prSet presAssocID="{F31CECFB-B529-4B63-9B01-AF5CE3A6DF87}" presName="sibTrans" presStyleLbl="sibTrans1D1" presStyleIdx="1" presStyleCnt="5"/>
      <dgm:spPr/>
    </dgm:pt>
    <dgm:pt modelId="{CF8187F5-8635-4F7B-95E8-52B3FE380418}" type="pres">
      <dgm:prSet presAssocID="{F31CECFB-B529-4B63-9B01-AF5CE3A6DF87}" presName="connectorText" presStyleLbl="sibTrans1D1" presStyleIdx="1" presStyleCnt="5"/>
      <dgm:spPr/>
    </dgm:pt>
    <dgm:pt modelId="{27F868D2-49F1-4A2E-8943-53AC3C75B61C}" type="pres">
      <dgm:prSet presAssocID="{794AFDA5-2640-4580-8DC5-63AD57EE8F5D}" presName="node" presStyleLbl="node1" presStyleIdx="2" presStyleCnt="6" custScaleX="65633" custScaleY="83875">
        <dgm:presLayoutVars>
          <dgm:bulletEnabled val="1"/>
        </dgm:presLayoutVars>
      </dgm:prSet>
      <dgm:spPr/>
    </dgm:pt>
    <dgm:pt modelId="{69C34F63-0CEF-4191-8FE5-A2504226D86F}" type="pres">
      <dgm:prSet presAssocID="{7B230B80-F930-4A1B-BBD8-093FF6F1956D}" presName="sibTrans" presStyleLbl="sibTrans1D1" presStyleIdx="2" presStyleCnt="5"/>
      <dgm:spPr/>
    </dgm:pt>
    <dgm:pt modelId="{FB2903EC-EEFE-41B5-BFA4-223166C31EFC}" type="pres">
      <dgm:prSet presAssocID="{7B230B80-F930-4A1B-BBD8-093FF6F1956D}" presName="connectorText" presStyleLbl="sibTrans1D1" presStyleIdx="2" presStyleCnt="5"/>
      <dgm:spPr/>
    </dgm:pt>
    <dgm:pt modelId="{EDC56016-E3B2-4CFA-9135-6C2ADC628656}" type="pres">
      <dgm:prSet presAssocID="{0DAB1F45-588F-4153-B2A0-90DC06FD68D3}" presName="node" presStyleLbl="node1" presStyleIdx="3" presStyleCnt="6" custScaleX="80993" custScaleY="67789">
        <dgm:presLayoutVars>
          <dgm:bulletEnabled val="1"/>
        </dgm:presLayoutVars>
      </dgm:prSet>
      <dgm:spPr/>
    </dgm:pt>
    <dgm:pt modelId="{D555C180-3624-44BE-B935-A6050FDD8AAE}" type="pres">
      <dgm:prSet presAssocID="{5B87145C-2CAF-4DE3-AD8F-DE4ED54AEB55}" presName="sibTrans" presStyleLbl="sibTrans1D1" presStyleIdx="3" presStyleCnt="5"/>
      <dgm:spPr/>
    </dgm:pt>
    <dgm:pt modelId="{9A4033EB-DA01-4364-90E1-6E833C345130}" type="pres">
      <dgm:prSet presAssocID="{5B87145C-2CAF-4DE3-AD8F-DE4ED54AEB55}" presName="connectorText" presStyleLbl="sibTrans1D1" presStyleIdx="3" presStyleCnt="5"/>
      <dgm:spPr/>
    </dgm:pt>
    <dgm:pt modelId="{C1A5EB8C-B2D9-4500-8241-8E99E2A8DF8F}" type="pres">
      <dgm:prSet presAssocID="{3D3FA105-1E7C-4701-A845-8BDB0E441D87}" presName="node" presStyleLbl="node1" presStyleIdx="4" presStyleCnt="6">
        <dgm:presLayoutVars>
          <dgm:bulletEnabled val="1"/>
        </dgm:presLayoutVars>
      </dgm:prSet>
      <dgm:spPr/>
    </dgm:pt>
    <dgm:pt modelId="{AC20842C-1A4F-46D2-93B6-72374D8EF656}" type="pres">
      <dgm:prSet presAssocID="{6B1D7181-41DA-4BC6-A4F3-17693A551244}" presName="sibTrans" presStyleLbl="sibTrans1D1" presStyleIdx="4" presStyleCnt="5"/>
      <dgm:spPr/>
    </dgm:pt>
    <dgm:pt modelId="{10B5DF4A-B760-44EE-B92A-99E52E9B5215}" type="pres">
      <dgm:prSet presAssocID="{6B1D7181-41DA-4BC6-A4F3-17693A551244}" presName="connectorText" presStyleLbl="sibTrans1D1" presStyleIdx="4" presStyleCnt="5"/>
      <dgm:spPr/>
    </dgm:pt>
    <dgm:pt modelId="{58642F90-DC04-4C18-A639-7F0E0FD8C28F}" type="pres">
      <dgm:prSet presAssocID="{5334D2DD-C6CF-4C0A-83C9-D5C8910601B8}" presName="node" presStyleLbl="node1" presStyleIdx="5" presStyleCnt="6">
        <dgm:presLayoutVars>
          <dgm:bulletEnabled val="1"/>
        </dgm:presLayoutVars>
      </dgm:prSet>
      <dgm:spPr/>
    </dgm:pt>
  </dgm:ptLst>
  <dgm:cxnLst>
    <dgm:cxn modelId="{8BC8A914-6032-4A28-B702-B40866BADAFE}" type="presOf" srcId="{6B1D7181-41DA-4BC6-A4F3-17693A551244}" destId="{10B5DF4A-B760-44EE-B92A-99E52E9B5215}" srcOrd="1" destOrd="0" presId="urn:microsoft.com/office/officeart/2016/7/layout/RepeatingBendingProcessNew"/>
    <dgm:cxn modelId="{0FD74F24-8CD1-44DD-86F1-7BA89FB1BD29}" srcId="{429A9109-84CA-4EAD-8601-F0C6AA7BF100}" destId="{3E5FEE3F-65E0-4536-9E10-5E6866176EEB}" srcOrd="0" destOrd="0" parTransId="{406A3347-760E-475D-8DE0-7EA681C3EB5C}" sibTransId="{784B79AD-DF55-496B-BB7D-1356B4A4207A}"/>
    <dgm:cxn modelId="{1AABCD29-D427-4EBC-8624-E4CD6C4FEAAB}" type="presOf" srcId="{429A9109-84CA-4EAD-8601-F0C6AA7BF100}" destId="{60A361A8-FB92-4C51-A2C1-8B7671F86F04}" srcOrd="0" destOrd="0" presId="urn:microsoft.com/office/officeart/2016/7/layout/RepeatingBendingProcessNew"/>
    <dgm:cxn modelId="{FE2F352C-2F3B-4488-83E1-EE5621F999C9}" type="presOf" srcId="{5B87145C-2CAF-4DE3-AD8F-DE4ED54AEB55}" destId="{9A4033EB-DA01-4364-90E1-6E833C345130}" srcOrd="1" destOrd="0" presId="urn:microsoft.com/office/officeart/2016/7/layout/RepeatingBendingProcessNew"/>
    <dgm:cxn modelId="{FC340A35-075E-465F-A123-2A53DA4EFD1C}" type="presOf" srcId="{6B1D7181-41DA-4BC6-A4F3-17693A551244}" destId="{AC20842C-1A4F-46D2-93B6-72374D8EF656}" srcOrd="0" destOrd="0" presId="urn:microsoft.com/office/officeart/2016/7/layout/RepeatingBendingProcessNew"/>
    <dgm:cxn modelId="{6E938E37-E644-4B4B-BD8C-A4708CB1C228}" type="presOf" srcId="{794AFDA5-2640-4580-8DC5-63AD57EE8F5D}" destId="{27F868D2-49F1-4A2E-8943-53AC3C75B61C}" srcOrd="0" destOrd="0" presId="urn:microsoft.com/office/officeart/2016/7/layout/RepeatingBendingProcessNew"/>
    <dgm:cxn modelId="{3BCD2A5B-157A-48AC-914F-2DC804D0296C}" type="presOf" srcId="{F31CECFB-B529-4B63-9B01-AF5CE3A6DF87}" destId="{CF8187F5-8635-4F7B-95E8-52B3FE380418}" srcOrd="1" destOrd="0" presId="urn:microsoft.com/office/officeart/2016/7/layout/RepeatingBendingProcessNew"/>
    <dgm:cxn modelId="{A0B64260-BB8B-426E-B43D-E717715F166F}" type="presOf" srcId="{0DAB1F45-588F-4153-B2A0-90DC06FD68D3}" destId="{EDC56016-E3B2-4CFA-9135-6C2ADC628656}" srcOrd="0" destOrd="0" presId="urn:microsoft.com/office/officeart/2016/7/layout/RepeatingBendingProcessNew"/>
    <dgm:cxn modelId="{CB17DC66-BEFE-4CD8-95C8-211607240E03}" srcId="{429A9109-84CA-4EAD-8601-F0C6AA7BF100}" destId="{0DAB1F45-588F-4153-B2A0-90DC06FD68D3}" srcOrd="3" destOrd="0" parTransId="{10D635CF-DEDA-43F9-9AEA-F5F302013D61}" sibTransId="{5B87145C-2CAF-4DE3-AD8F-DE4ED54AEB55}"/>
    <dgm:cxn modelId="{73B11B6E-9672-4605-B307-8D899C4D89CF}" srcId="{429A9109-84CA-4EAD-8601-F0C6AA7BF100}" destId="{5334D2DD-C6CF-4C0A-83C9-D5C8910601B8}" srcOrd="5" destOrd="0" parTransId="{865B4AFB-E278-4A6C-9BC2-87D2C96E55CC}" sibTransId="{7A98CF39-34DD-456C-9651-C8AC1B7A4603}"/>
    <dgm:cxn modelId="{FE46D553-F120-4521-AB53-03F9D4747A35}" type="presOf" srcId="{F31CECFB-B529-4B63-9B01-AF5CE3A6DF87}" destId="{59ED996C-3035-4D2C-A26A-9FF33F31D3FB}" srcOrd="0" destOrd="0" presId="urn:microsoft.com/office/officeart/2016/7/layout/RepeatingBendingProcessNew"/>
    <dgm:cxn modelId="{2DEE2874-E13F-4B6D-89BB-40B425DA9DF8}" srcId="{429A9109-84CA-4EAD-8601-F0C6AA7BF100}" destId="{794AFDA5-2640-4580-8DC5-63AD57EE8F5D}" srcOrd="2" destOrd="0" parTransId="{DDB6679C-A977-4B46-95A0-D310D0E681B9}" sibTransId="{7B230B80-F930-4A1B-BBD8-093FF6F1956D}"/>
    <dgm:cxn modelId="{EACBA95A-EA46-4992-A693-9322CE3B2532}" type="presOf" srcId="{3D3FA105-1E7C-4701-A845-8BDB0E441D87}" destId="{C1A5EB8C-B2D9-4500-8241-8E99E2A8DF8F}" srcOrd="0" destOrd="0" presId="urn:microsoft.com/office/officeart/2016/7/layout/RepeatingBendingProcessNew"/>
    <dgm:cxn modelId="{5562A7A7-EAB2-472A-993F-981802622EFB}" type="presOf" srcId="{7B230B80-F930-4A1B-BBD8-093FF6F1956D}" destId="{69C34F63-0CEF-4191-8FE5-A2504226D86F}" srcOrd="0" destOrd="0" presId="urn:microsoft.com/office/officeart/2016/7/layout/RepeatingBendingProcessNew"/>
    <dgm:cxn modelId="{DD0C22C6-408B-439B-81DC-3A88732B0F19}" srcId="{429A9109-84CA-4EAD-8601-F0C6AA7BF100}" destId="{490B3210-D7A6-4C45-9736-6DF23DAFE877}" srcOrd="1" destOrd="0" parTransId="{D9943C84-ADAF-493E-8765-53E2C6BE28ED}" sibTransId="{F31CECFB-B529-4B63-9B01-AF5CE3A6DF87}"/>
    <dgm:cxn modelId="{21FF67C9-D4AF-43FB-9D4F-22BA024E9559}" srcId="{429A9109-84CA-4EAD-8601-F0C6AA7BF100}" destId="{3D3FA105-1E7C-4701-A845-8BDB0E441D87}" srcOrd="4" destOrd="0" parTransId="{E7B1066E-88D4-499E-B888-ACB214E05F3F}" sibTransId="{6B1D7181-41DA-4BC6-A4F3-17693A551244}"/>
    <dgm:cxn modelId="{05D23DCD-BF71-4D58-81E5-1B882B693E4B}" type="presOf" srcId="{784B79AD-DF55-496B-BB7D-1356B4A4207A}" destId="{6A2E314C-1E8B-4284-AB5A-AD766177C1E0}" srcOrd="0" destOrd="0" presId="urn:microsoft.com/office/officeart/2016/7/layout/RepeatingBendingProcessNew"/>
    <dgm:cxn modelId="{0271B4CE-7DC0-43BC-ADDA-0D1CFBDA6183}" type="presOf" srcId="{490B3210-D7A6-4C45-9736-6DF23DAFE877}" destId="{19C9DFEB-AD1E-4B5A-9C60-4D0CA3F91180}" srcOrd="0" destOrd="0" presId="urn:microsoft.com/office/officeart/2016/7/layout/RepeatingBendingProcessNew"/>
    <dgm:cxn modelId="{0CDB29E1-99B7-4EDC-ADD4-52ABC0F8E484}" type="presOf" srcId="{5B87145C-2CAF-4DE3-AD8F-DE4ED54AEB55}" destId="{D555C180-3624-44BE-B935-A6050FDD8AAE}" srcOrd="0" destOrd="0" presId="urn:microsoft.com/office/officeart/2016/7/layout/RepeatingBendingProcessNew"/>
    <dgm:cxn modelId="{8B6867E4-49C7-498C-B7B7-1D12C681D644}" type="presOf" srcId="{3E5FEE3F-65E0-4536-9E10-5E6866176EEB}" destId="{C00CCDC7-BF49-4AB9-804C-9798B63D2A44}" srcOrd="0" destOrd="0" presId="urn:microsoft.com/office/officeart/2016/7/layout/RepeatingBendingProcessNew"/>
    <dgm:cxn modelId="{605E48EB-0CC9-41B1-BEE3-948033BAF110}" type="presOf" srcId="{784B79AD-DF55-496B-BB7D-1356B4A4207A}" destId="{D1F42A87-BF07-4C09-A64F-84BB6DEABC66}" srcOrd="1" destOrd="0" presId="urn:microsoft.com/office/officeart/2016/7/layout/RepeatingBendingProcessNew"/>
    <dgm:cxn modelId="{0C5F20F2-3783-46BA-97F5-0CEDD53BCAD9}" type="presOf" srcId="{5334D2DD-C6CF-4C0A-83C9-D5C8910601B8}" destId="{58642F90-DC04-4C18-A639-7F0E0FD8C28F}" srcOrd="0" destOrd="0" presId="urn:microsoft.com/office/officeart/2016/7/layout/RepeatingBendingProcessNew"/>
    <dgm:cxn modelId="{DFAAF6F5-51BB-44B1-9D8C-ED0B62886D9F}" type="presOf" srcId="{7B230B80-F930-4A1B-BBD8-093FF6F1956D}" destId="{FB2903EC-EEFE-41B5-BFA4-223166C31EFC}" srcOrd="1" destOrd="0" presId="urn:microsoft.com/office/officeart/2016/7/layout/RepeatingBendingProcessNew"/>
    <dgm:cxn modelId="{0774C55F-98A7-45F1-9C6B-4FC2DA96C424}" type="presParOf" srcId="{60A361A8-FB92-4C51-A2C1-8B7671F86F04}" destId="{C00CCDC7-BF49-4AB9-804C-9798B63D2A44}" srcOrd="0" destOrd="0" presId="urn:microsoft.com/office/officeart/2016/7/layout/RepeatingBendingProcessNew"/>
    <dgm:cxn modelId="{D88DC073-B953-4871-80A9-372D29F8296D}" type="presParOf" srcId="{60A361A8-FB92-4C51-A2C1-8B7671F86F04}" destId="{6A2E314C-1E8B-4284-AB5A-AD766177C1E0}" srcOrd="1" destOrd="0" presId="urn:microsoft.com/office/officeart/2016/7/layout/RepeatingBendingProcessNew"/>
    <dgm:cxn modelId="{87EDB810-177E-4130-912E-F2F53C5BEA7C}" type="presParOf" srcId="{6A2E314C-1E8B-4284-AB5A-AD766177C1E0}" destId="{D1F42A87-BF07-4C09-A64F-84BB6DEABC66}" srcOrd="0" destOrd="0" presId="urn:microsoft.com/office/officeart/2016/7/layout/RepeatingBendingProcessNew"/>
    <dgm:cxn modelId="{8F65A30A-0A79-4E98-A982-DC747FEC1E0B}" type="presParOf" srcId="{60A361A8-FB92-4C51-A2C1-8B7671F86F04}" destId="{19C9DFEB-AD1E-4B5A-9C60-4D0CA3F91180}" srcOrd="2" destOrd="0" presId="urn:microsoft.com/office/officeart/2016/7/layout/RepeatingBendingProcessNew"/>
    <dgm:cxn modelId="{2C62DBEB-71B0-4CBD-9D4F-16221874DB31}" type="presParOf" srcId="{60A361A8-FB92-4C51-A2C1-8B7671F86F04}" destId="{59ED996C-3035-4D2C-A26A-9FF33F31D3FB}" srcOrd="3" destOrd="0" presId="urn:microsoft.com/office/officeart/2016/7/layout/RepeatingBendingProcessNew"/>
    <dgm:cxn modelId="{23100F8A-1BD7-4C62-886C-D4E8C10DF363}" type="presParOf" srcId="{59ED996C-3035-4D2C-A26A-9FF33F31D3FB}" destId="{CF8187F5-8635-4F7B-95E8-52B3FE380418}" srcOrd="0" destOrd="0" presId="urn:microsoft.com/office/officeart/2016/7/layout/RepeatingBendingProcessNew"/>
    <dgm:cxn modelId="{DDBB15B3-6830-4F46-A316-90B7F20E21E2}" type="presParOf" srcId="{60A361A8-FB92-4C51-A2C1-8B7671F86F04}" destId="{27F868D2-49F1-4A2E-8943-53AC3C75B61C}" srcOrd="4" destOrd="0" presId="urn:microsoft.com/office/officeart/2016/7/layout/RepeatingBendingProcessNew"/>
    <dgm:cxn modelId="{F83B534D-1310-44C1-9C6A-D6C076BA672C}" type="presParOf" srcId="{60A361A8-FB92-4C51-A2C1-8B7671F86F04}" destId="{69C34F63-0CEF-4191-8FE5-A2504226D86F}" srcOrd="5" destOrd="0" presId="urn:microsoft.com/office/officeart/2016/7/layout/RepeatingBendingProcessNew"/>
    <dgm:cxn modelId="{6DBE0FC5-FC9E-45D9-B368-C2AC95E3FE66}" type="presParOf" srcId="{69C34F63-0CEF-4191-8FE5-A2504226D86F}" destId="{FB2903EC-EEFE-41B5-BFA4-223166C31EFC}" srcOrd="0" destOrd="0" presId="urn:microsoft.com/office/officeart/2016/7/layout/RepeatingBendingProcessNew"/>
    <dgm:cxn modelId="{240818AC-4399-4EC0-A3D9-550A8948EF17}" type="presParOf" srcId="{60A361A8-FB92-4C51-A2C1-8B7671F86F04}" destId="{EDC56016-E3B2-4CFA-9135-6C2ADC628656}" srcOrd="6" destOrd="0" presId="urn:microsoft.com/office/officeart/2016/7/layout/RepeatingBendingProcessNew"/>
    <dgm:cxn modelId="{79F6ED67-6F50-413B-B985-B993920F0EE0}" type="presParOf" srcId="{60A361A8-FB92-4C51-A2C1-8B7671F86F04}" destId="{D555C180-3624-44BE-B935-A6050FDD8AAE}" srcOrd="7" destOrd="0" presId="urn:microsoft.com/office/officeart/2016/7/layout/RepeatingBendingProcessNew"/>
    <dgm:cxn modelId="{CD99ED14-3B98-440D-8596-9B1BE6666F8C}" type="presParOf" srcId="{D555C180-3624-44BE-B935-A6050FDD8AAE}" destId="{9A4033EB-DA01-4364-90E1-6E833C345130}" srcOrd="0" destOrd="0" presId="urn:microsoft.com/office/officeart/2016/7/layout/RepeatingBendingProcessNew"/>
    <dgm:cxn modelId="{FD5B09CA-D554-43C6-898C-1FAEC6F65AC9}" type="presParOf" srcId="{60A361A8-FB92-4C51-A2C1-8B7671F86F04}" destId="{C1A5EB8C-B2D9-4500-8241-8E99E2A8DF8F}" srcOrd="8" destOrd="0" presId="urn:microsoft.com/office/officeart/2016/7/layout/RepeatingBendingProcessNew"/>
    <dgm:cxn modelId="{C9650D63-900B-438F-859D-390513940547}" type="presParOf" srcId="{60A361A8-FB92-4C51-A2C1-8B7671F86F04}" destId="{AC20842C-1A4F-46D2-93B6-72374D8EF656}" srcOrd="9" destOrd="0" presId="urn:microsoft.com/office/officeart/2016/7/layout/RepeatingBendingProcessNew"/>
    <dgm:cxn modelId="{2781026D-BC07-4FB9-87B5-83E0CE825728}" type="presParOf" srcId="{AC20842C-1A4F-46D2-93B6-72374D8EF656}" destId="{10B5DF4A-B760-44EE-B92A-99E52E9B5215}" srcOrd="0" destOrd="0" presId="urn:microsoft.com/office/officeart/2016/7/layout/RepeatingBendingProcessNew"/>
    <dgm:cxn modelId="{BECA67CB-DDBD-409D-9819-9F330FFEC87C}" type="presParOf" srcId="{60A361A8-FB92-4C51-A2C1-8B7671F86F04}" destId="{58642F90-DC04-4C18-A639-7F0E0FD8C28F}"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A6321-2840-4598-9EE4-0F27A4825FED}"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4AE35CA6-51BD-4349-B1D2-BCB505CED05F}">
      <dgm:prSet/>
      <dgm:spPr>
        <a:solidFill>
          <a:schemeClr val="tx2"/>
        </a:solidFill>
        <a:ln>
          <a:solidFill>
            <a:schemeClr val="accent3"/>
          </a:solidFill>
        </a:ln>
      </dgm:spPr>
      <dgm:t>
        <a:bodyPr/>
        <a:lstStyle/>
        <a:p>
          <a:r>
            <a:rPr lang="en-US" dirty="0"/>
            <a:t>MOI </a:t>
          </a:r>
        </a:p>
        <a:p>
          <a:r>
            <a:rPr lang="en-US" dirty="0"/>
            <a:t>Pedestrian vs Car </a:t>
          </a:r>
        </a:p>
        <a:p>
          <a:r>
            <a:rPr lang="en-US" dirty="0"/>
            <a:t>(40-50mph) </a:t>
          </a:r>
        </a:p>
      </dgm:t>
    </dgm:pt>
    <dgm:pt modelId="{A95CC0E2-8A6F-4ED7-9EE4-764C6AAD5DF4}" type="parTrans" cxnId="{551C0F6C-BBAF-47B5-9CB1-9D32EDE21697}">
      <dgm:prSet/>
      <dgm:spPr/>
      <dgm:t>
        <a:bodyPr/>
        <a:lstStyle/>
        <a:p>
          <a:endParaRPr lang="en-US"/>
        </a:p>
      </dgm:t>
    </dgm:pt>
    <dgm:pt modelId="{90E608E6-A83B-4E2B-A9FE-FABF78C958B3}" type="sibTrans" cxnId="{551C0F6C-BBAF-47B5-9CB1-9D32EDE21697}">
      <dgm:prSet/>
      <dgm:spPr/>
      <dgm:t>
        <a:bodyPr/>
        <a:lstStyle/>
        <a:p>
          <a:endParaRPr lang="en-US"/>
        </a:p>
      </dgm:t>
    </dgm:pt>
    <dgm:pt modelId="{8F95DD23-8EE1-45BA-A918-224C6ED69FC4}">
      <dgm:prSet/>
      <dgm:spPr>
        <a:solidFill>
          <a:schemeClr val="accent1"/>
        </a:solidFill>
        <a:ln>
          <a:solidFill>
            <a:schemeClr val="accent3"/>
          </a:solidFill>
        </a:ln>
      </dgm:spPr>
      <dgm:t>
        <a:bodyPr/>
        <a:lstStyle/>
        <a:p>
          <a:r>
            <a:rPr lang="en-US" dirty="0"/>
            <a:t>EMS VS </a:t>
          </a:r>
        </a:p>
        <a:p>
          <a:r>
            <a:rPr lang="en-US" dirty="0"/>
            <a:t>SBP UTA, HR 90, RR 18, PERRL, 92% RA, Initially GCS 3 but becoming more responsive and combative </a:t>
          </a:r>
        </a:p>
      </dgm:t>
    </dgm:pt>
    <dgm:pt modelId="{2CA5A0CA-13B9-4303-924D-F84EBFE34345}" type="parTrans" cxnId="{A4D2C060-A8A9-4D01-86F4-841C61115CDE}">
      <dgm:prSet/>
      <dgm:spPr/>
      <dgm:t>
        <a:bodyPr/>
        <a:lstStyle/>
        <a:p>
          <a:endParaRPr lang="en-US"/>
        </a:p>
      </dgm:t>
    </dgm:pt>
    <dgm:pt modelId="{BDEA3B40-2422-4AA1-9CBC-8D516C277ACD}" type="sibTrans" cxnId="{A4D2C060-A8A9-4D01-86F4-841C61115CDE}">
      <dgm:prSet/>
      <dgm:spPr/>
      <dgm:t>
        <a:bodyPr/>
        <a:lstStyle/>
        <a:p>
          <a:endParaRPr lang="en-US"/>
        </a:p>
      </dgm:t>
    </dgm:pt>
    <dgm:pt modelId="{2E1E1B35-AEA5-418C-8D61-9DB6A34BFB56}">
      <dgm:prSet/>
      <dgm:spPr>
        <a:solidFill>
          <a:schemeClr val="accent1"/>
        </a:solidFill>
        <a:ln>
          <a:solidFill>
            <a:schemeClr val="accent3"/>
          </a:solidFill>
        </a:ln>
      </dgm:spPr>
      <dgm:t>
        <a:bodyPr/>
        <a:lstStyle/>
        <a:p>
          <a:r>
            <a:rPr lang="en-US" dirty="0"/>
            <a:t>Level</a:t>
          </a:r>
          <a:r>
            <a:rPr lang="en-US" baseline="0" dirty="0"/>
            <a:t> 1 Trauma Activation</a:t>
          </a:r>
          <a:endParaRPr lang="en-US" dirty="0"/>
        </a:p>
      </dgm:t>
    </dgm:pt>
    <dgm:pt modelId="{CB6687F5-AE78-498D-81BD-F4443EF73D62}" type="parTrans" cxnId="{1A9D09D0-B967-457F-A6CB-0B09DD367EB2}">
      <dgm:prSet/>
      <dgm:spPr/>
      <dgm:t>
        <a:bodyPr/>
        <a:lstStyle/>
        <a:p>
          <a:endParaRPr lang="en-US"/>
        </a:p>
      </dgm:t>
    </dgm:pt>
    <dgm:pt modelId="{81AC5648-514A-4CB9-B1D7-652B2BC178B6}" type="sibTrans" cxnId="{1A9D09D0-B967-457F-A6CB-0B09DD367EB2}">
      <dgm:prSet/>
      <dgm:spPr/>
      <dgm:t>
        <a:bodyPr/>
        <a:lstStyle/>
        <a:p>
          <a:endParaRPr lang="en-US"/>
        </a:p>
      </dgm:t>
    </dgm:pt>
    <dgm:pt modelId="{456E7980-4C9F-46C0-A66B-6F0FAE14842A}">
      <dgm:prSet/>
      <dgm:spPr>
        <a:solidFill>
          <a:schemeClr val="accent1"/>
        </a:solidFill>
      </dgm:spPr>
      <dgm:t>
        <a:bodyPr/>
        <a:lstStyle/>
        <a:p>
          <a:r>
            <a:rPr lang="en-US" dirty="0"/>
            <a:t>ED arrival </a:t>
          </a:r>
        </a:p>
        <a:p>
          <a:r>
            <a:rPr lang="en-US" dirty="0"/>
            <a:t>Intubated; CT complete, Hypotension, MTP, whole blood, pelvic binder</a:t>
          </a:r>
        </a:p>
      </dgm:t>
    </dgm:pt>
    <dgm:pt modelId="{B7694ACF-E77D-4A19-A6C1-816029261C43}" type="parTrans" cxnId="{959A1E5D-9AB0-47A0-A254-7808ADA82DCA}">
      <dgm:prSet/>
      <dgm:spPr/>
      <dgm:t>
        <a:bodyPr/>
        <a:lstStyle/>
        <a:p>
          <a:endParaRPr lang="en-US"/>
        </a:p>
      </dgm:t>
    </dgm:pt>
    <dgm:pt modelId="{FDCAAD65-F687-4CBC-B75F-2A10EDEAF0F2}" type="sibTrans" cxnId="{959A1E5D-9AB0-47A0-A254-7808ADA82DCA}">
      <dgm:prSet/>
      <dgm:spPr/>
      <dgm:t>
        <a:bodyPr/>
        <a:lstStyle/>
        <a:p>
          <a:endParaRPr lang="en-US"/>
        </a:p>
      </dgm:t>
    </dgm:pt>
    <dgm:pt modelId="{D8168DFC-A93C-4AC8-B4EC-A99B734D6CA5}">
      <dgm:prSet/>
      <dgm:spPr>
        <a:solidFill>
          <a:schemeClr val="accent1"/>
        </a:solidFill>
        <a:ln>
          <a:solidFill>
            <a:schemeClr val="accent3"/>
          </a:solidFill>
        </a:ln>
      </dgm:spPr>
      <dgm:t>
        <a:bodyPr/>
        <a:lstStyle/>
        <a:p>
          <a:r>
            <a:rPr lang="en-US" dirty="0"/>
            <a:t>Complex pelvic fractures, right humerus </a:t>
          </a:r>
          <a:r>
            <a:rPr lang="en-US" dirty="0" err="1"/>
            <a:t>fx</a:t>
          </a:r>
          <a:r>
            <a:rPr lang="en-US" dirty="0"/>
            <a:t>, right hip/acetabular </a:t>
          </a:r>
          <a:r>
            <a:rPr lang="en-US" dirty="0" err="1"/>
            <a:t>fx</a:t>
          </a:r>
          <a:r>
            <a:rPr lang="en-US" dirty="0"/>
            <a:t>, 1-5 L/R transverse process fractures</a:t>
          </a:r>
        </a:p>
      </dgm:t>
    </dgm:pt>
    <dgm:pt modelId="{DF7B0AB6-4C9A-4370-8B64-28866EA42195}" type="parTrans" cxnId="{0836EF84-BAF0-4A44-A4C8-92B5A6C22E94}">
      <dgm:prSet/>
      <dgm:spPr/>
      <dgm:t>
        <a:bodyPr/>
        <a:lstStyle/>
        <a:p>
          <a:endParaRPr lang="en-US"/>
        </a:p>
      </dgm:t>
    </dgm:pt>
    <dgm:pt modelId="{0EFB0D71-69D3-4579-BFD1-FC589B305942}" type="sibTrans" cxnId="{0836EF84-BAF0-4A44-A4C8-92B5A6C22E94}">
      <dgm:prSet/>
      <dgm:spPr/>
      <dgm:t>
        <a:bodyPr/>
        <a:lstStyle/>
        <a:p>
          <a:endParaRPr lang="en-US"/>
        </a:p>
      </dgm:t>
    </dgm:pt>
    <dgm:pt modelId="{C400250B-9E6C-4ED0-8E3B-636EB6741257}">
      <dgm:prSet/>
      <dgm:spPr>
        <a:solidFill>
          <a:schemeClr val="accent1"/>
        </a:solidFill>
        <a:ln>
          <a:solidFill>
            <a:schemeClr val="accent3"/>
          </a:solidFill>
        </a:ln>
      </dgm:spPr>
      <dgm:t>
        <a:bodyPr/>
        <a:lstStyle/>
        <a:p>
          <a:pPr algn="ctr"/>
          <a:r>
            <a:rPr lang="en-US" dirty="0"/>
            <a:t>Transferred to </a:t>
          </a:r>
        </a:p>
        <a:p>
          <a:pPr algn="ctr"/>
          <a:r>
            <a:rPr lang="en-US" dirty="0"/>
            <a:t>level I center via air	</a:t>
          </a:r>
        </a:p>
      </dgm:t>
    </dgm:pt>
    <dgm:pt modelId="{863828F6-DA1F-439B-A2DD-EE009A40A01B}" type="parTrans" cxnId="{9689F5B9-CE23-45D4-9B4C-44D1C0AD3AC7}">
      <dgm:prSet/>
      <dgm:spPr/>
      <dgm:t>
        <a:bodyPr/>
        <a:lstStyle/>
        <a:p>
          <a:endParaRPr lang="en-US"/>
        </a:p>
      </dgm:t>
    </dgm:pt>
    <dgm:pt modelId="{69FB3D93-2AFE-4ED8-BB3B-1C233EF29E81}" type="sibTrans" cxnId="{9689F5B9-CE23-45D4-9B4C-44D1C0AD3AC7}">
      <dgm:prSet/>
      <dgm:spPr/>
      <dgm:t>
        <a:bodyPr/>
        <a:lstStyle/>
        <a:p>
          <a:endParaRPr lang="en-US"/>
        </a:p>
      </dgm:t>
    </dgm:pt>
    <dgm:pt modelId="{9AAAF8A2-22C2-462F-A3DC-B9F5DF5C782F}" type="pres">
      <dgm:prSet presAssocID="{748A6321-2840-4598-9EE4-0F27A4825FED}" presName="Name0" presStyleCnt="0">
        <dgm:presLayoutVars>
          <dgm:dir/>
          <dgm:resizeHandles val="exact"/>
        </dgm:presLayoutVars>
      </dgm:prSet>
      <dgm:spPr/>
    </dgm:pt>
    <dgm:pt modelId="{C95914C2-6AF4-466D-AE07-4C6BD2EF304F}" type="pres">
      <dgm:prSet presAssocID="{4AE35CA6-51BD-4349-B1D2-BCB505CED05F}" presName="node" presStyleLbl="node1" presStyleIdx="0" presStyleCnt="6" custLinFactNeighborX="-266" custLinFactNeighborY="-328">
        <dgm:presLayoutVars>
          <dgm:bulletEnabled val="1"/>
        </dgm:presLayoutVars>
      </dgm:prSet>
      <dgm:spPr/>
    </dgm:pt>
    <dgm:pt modelId="{02F94313-6703-4927-ADE8-6A2C76C91C66}" type="pres">
      <dgm:prSet presAssocID="{90E608E6-A83B-4E2B-A9FE-FABF78C958B3}" presName="sibTrans" presStyleLbl="sibTrans1D1" presStyleIdx="0" presStyleCnt="5"/>
      <dgm:spPr/>
    </dgm:pt>
    <dgm:pt modelId="{F7F834D1-B166-43AF-A57B-82E5AE08C229}" type="pres">
      <dgm:prSet presAssocID="{90E608E6-A83B-4E2B-A9FE-FABF78C958B3}" presName="connectorText" presStyleLbl="sibTrans1D1" presStyleIdx="0" presStyleCnt="5"/>
      <dgm:spPr/>
    </dgm:pt>
    <dgm:pt modelId="{059C4242-9026-4865-A5DE-B6100AF55858}" type="pres">
      <dgm:prSet presAssocID="{8F95DD23-8EE1-45BA-A918-224C6ED69FC4}" presName="node" presStyleLbl="node1" presStyleIdx="1" presStyleCnt="6">
        <dgm:presLayoutVars>
          <dgm:bulletEnabled val="1"/>
        </dgm:presLayoutVars>
      </dgm:prSet>
      <dgm:spPr/>
    </dgm:pt>
    <dgm:pt modelId="{18C8F8C4-62D9-4F35-A0E6-308E48322F60}" type="pres">
      <dgm:prSet presAssocID="{BDEA3B40-2422-4AA1-9CBC-8D516C277ACD}" presName="sibTrans" presStyleLbl="sibTrans1D1" presStyleIdx="1" presStyleCnt="5"/>
      <dgm:spPr/>
    </dgm:pt>
    <dgm:pt modelId="{C4866C29-C3C2-45CE-9D18-A900EB68057D}" type="pres">
      <dgm:prSet presAssocID="{BDEA3B40-2422-4AA1-9CBC-8D516C277ACD}" presName="connectorText" presStyleLbl="sibTrans1D1" presStyleIdx="1" presStyleCnt="5"/>
      <dgm:spPr/>
    </dgm:pt>
    <dgm:pt modelId="{A3F24D60-0150-463D-ABE4-F716FE9A90BF}" type="pres">
      <dgm:prSet presAssocID="{2E1E1B35-AEA5-418C-8D61-9DB6A34BFB56}" presName="node" presStyleLbl="node1" presStyleIdx="2" presStyleCnt="6">
        <dgm:presLayoutVars>
          <dgm:bulletEnabled val="1"/>
        </dgm:presLayoutVars>
      </dgm:prSet>
      <dgm:spPr/>
    </dgm:pt>
    <dgm:pt modelId="{BB0CCF5B-1072-4685-B96F-2B7E8F6B24E6}" type="pres">
      <dgm:prSet presAssocID="{81AC5648-514A-4CB9-B1D7-652B2BC178B6}" presName="sibTrans" presStyleLbl="sibTrans1D1" presStyleIdx="2" presStyleCnt="5"/>
      <dgm:spPr/>
    </dgm:pt>
    <dgm:pt modelId="{7746CB90-B97C-40A8-889E-B030B4E8ABC2}" type="pres">
      <dgm:prSet presAssocID="{81AC5648-514A-4CB9-B1D7-652B2BC178B6}" presName="connectorText" presStyleLbl="sibTrans1D1" presStyleIdx="2" presStyleCnt="5"/>
      <dgm:spPr/>
    </dgm:pt>
    <dgm:pt modelId="{580D0206-98B1-4A72-887C-C31ED9CF2128}" type="pres">
      <dgm:prSet presAssocID="{456E7980-4C9F-46C0-A66B-6F0FAE14842A}" presName="node" presStyleLbl="node1" presStyleIdx="3" presStyleCnt="6" custLinFactNeighborX="-266">
        <dgm:presLayoutVars>
          <dgm:bulletEnabled val="1"/>
        </dgm:presLayoutVars>
      </dgm:prSet>
      <dgm:spPr/>
    </dgm:pt>
    <dgm:pt modelId="{731222AF-5F1C-453F-A7AB-6522A21513D3}" type="pres">
      <dgm:prSet presAssocID="{FDCAAD65-F687-4CBC-B75F-2A10EDEAF0F2}" presName="sibTrans" presStyleLbl="sibTrans1D1" presStyleIdx="3" presStyleCnt="5"/>
      <dgm:spPr/>
    </dgm:pt>
    <dgm:pt modelId="{D3F67FED-3A86-41AB-BC64-D3FF9CAF5D76}" type="pres">
      <dgm:prSet presAssocID="{FDCAAD65-F687-4CBC-B75F-2A10EDEAF0F2}" presName="connectorText" presStyleLbl="sibTrans1D1" presStyleIdx="3" presStyleCnt="5"/>
      <dgm:spPr/>
    </dgm:pt>
    <dgm:pt modelId="{A2C36C6E-C447-4060-95BC-E5B359CDBBF0}" type="pres">
      <dgm:prSet presAssocID="{D8168DFC-A93C-4AC8-B4EC-A99B734D6CA5}" presName="node" presStyleLbl="node1" presStyleIdx="4" presStyleCnt="6">
        <dgm:presLayoutVars>
          <dgm:bulletEnabled val="1"/>
        </dgm:presLayoutVars>
      </dgm:prSet>
      <dgm:spPr/>
    </dgm:pt>
    <dgm:pt modelId="{8D17B023-A0D6-4394-B228-B7B979D29DD2}" type="pres">
      <dgm:prSet presAssocID="{0EFB0D71-69D3-4579-BFD1-FC589B305942}" presName="sibTrans" presStyleLbl="sibTrans1D1" presStyleIdx="4" presStyleCnt="5"/>
      <dgm:spPr/>
    </dgm:pt>
    <dgm:pt modelId="{F96529FA-F698-436F-BB3E-C97BCE1C54D4}" type="pres">
      <dgm:prSet presAssocID="{0EFB0D71-69D3-4579-BFD1-FC589B305942}" presName="connectorText" presStyleLbl="sibTrans1D1" presStyleIdx="4" presStyleCnt="5"/>
      <dgm:spPr/>
    </dgm:pt>
    <dgm:pt modelId="{EB3EDCB9-C22C-4556-9CF0-4F3CB002CA0E}" type="pres">
      <dgm:prSet presAssocID="{C400250B-9E6C-4ED0-8E3B-636EB6741257}" presName="node" presStyleLbl="node1" presStyleIdx="5" presStyleCnt="6" custLinFactNeighborX="-2346" custLinFactNeighborY="-1739">
        <dgm:presLayoutVars>
          <dgm:bulletEnabled val="1"/>
        </dgm:presLayoutVars>
      </dgm:prSet>
      <dgm:spPr/>
    </dgm:pt>
  </dgm:ptLst>
  <dgm:cxnLst>
    <dgm:cxn modelId="{FD365903-3E81-4138-8452-137A34D3A090}" type="presOf" srcId="{456E7980-4C9F-46C0-A66B-6F0FAE14842A}" destId="{580D0206-98B1-4A72-887C-C31ED9CF2128}" srcOrd="0" destOrd="0" presId="urn:microsoft.com/office/officeart/2016/7/layout/RepeatingBendingProcessNew"/>
    <dgm:cxn modelId="{33F3280E-BCC8-48C7-A36F-0626CAA0D542}" type="presOf" srcId="{D8168DFC-A93C-4AC8-B4EC-A99B734D6CA5}" destId="{A2C36C6E-C447-4060-95BC-E5B359CDBBF0}" srcOrd="0" destOrd="0" presId="urn:microsoft.com/office/officeart/2016/7/layout/RepeatingBendingProcessNew"/>
    <dgm:cxn modelId="{C4ABF117-57E1-4CBA-AF2F-8EA0242B3C9D}" type="presOf" srcId="{90E608E6-A83B-4E2B-A9FE-FABF78C958B3}" destId="{F7F834D1-B166-43AF-A57B-82E5AE08C229}" srcOrd="1" destOrd="0" presId="urn:microsoft.com/office/officeart/2016/7/layout/RepeatingBendingProcessNew"/>
    <dgm:cxn modelId="{2A51A71D-3480-4245-9BD4-BA7C0F2376F4}" type="presOf" srcId="{BDEA3B40-2422-4AA1-9CBC-8D516C277ACD}" destId="{18C8F8C4-62D9-4F35-A0E6-308E48322F60}" srcOrd="0" destOrd="0" presId="urn:microsoft.com/office/officeart/2016/7/layout/RepeatingBendingProcessNew"/>
    <dgm:cxn modelId="{5AC4AB39-EFE9-4DE6-AE4E-719B6A3F37F6}" type="presOf" srcId="{0EFB0D71-69D3-4579-BFD1-FC589B305942}" destId="{F96529FA-F698-436F-BB3E-C97BCE1C54D4}" srcOrd="1" destOrd="0" presId="urn:microsoft.com/office/officeart/2016/7/layout/RepeatingBendingProcessNew"/>
    <dgm:cxn modelId="{959A1E5D-9AB0-47A0-A254-7808ADA82DCA}" srcId="{748A6321-2840-4598-9EE4-0F27A4825FED}" destId="{456E7980-4C9F-46C0-A66B-6F0FAE14842A}" srcOrd="3" destOrd="0" parTransId="{B7694ACF-E77D-4A19-A6C1-816029261C43}" sibTransId="{FDCAAD65-F687-4CBC-B75F-2A10EDEAF0F2}"/>
    <dgm:cxn modelId="{A4D2C060-A8A9-4D01-86F4-841C61115CDE}" srcId="{748A6321-2840-4598-9EE4-0F27A4825FED}" destId="{8F95DD23-8EE1-45BA-A918-224C6ED69FC4}" srcOrd="1" destOrd="0" parTransId="{2CA5A0CA-13B9-4303-924D-F84EBFE34345}" sibTransId="{BDEA3B40-2422-4AA1-9CBC-8D516C277ACD}"/>
    <dgm:cxn modelId="{551C0F6C-BBAF-47B5-9CB1-9D32EDE21697}" srcId="{748A6321-2840-4598-9EE4-0F27A4825FED}" destId="{4AE35CA6-51BD-4349-B1D2-BCB505CED05F}" srcOrd="0" destOrd="0" parTransId="{A95CC0E2-8A6F-4ED7-9EE4-764C6AAD5DF4}" sibTransId="{90E608E6-A83B-4E2B-A9FE-FABF78C958B3}"/>
    <dgm:cxn modelId="{D788E559-4BCC-434E-A658-FE73C1D925D6}" type="presOf" srcId="{FDCAAD65-F687-4CBC-B75F-2A10EDEAF0F2}" destId="{D3F67FED-3A86-41AB-BC64-D3FF9CAF5D76}" srcOrd="1" destOrd="0" presId="urn:microsoft.com/office/officeart/2016/7/layout/RepeatingBendingProcessNew"/>
    <dgm:cxn modelId="{0836EF84-BAF0-4A44-A4C8-92B5A6C22E94}" srcId="{748A6321-2840-4598-9EE4-0F27A4825FED}" destId="{D8168DFC-A93C-4AC8-B4EC-A99B734D6CA5}" srcOrd="4" destOrd="0" parTransId="{DF7B0AB6-4C9A-4370-8B64-28866EA42195}" sibTransId="{0EFB0D71-69D3-4579-BFD1-FC589B305942}"/>
    <dgm:cxn modelId="{90DEEE90-D3E1-469D-975C-6465332C5985}" type="presOf" srcId="{4AE35CA6-51BD-4349-B1D2-BCB505CED05F}" destId="{C95914C2-6AF4-466D-AE07-4C6BD2EF304F}" srcOrd="0" destOrd="0" presId="urn:microsoft.com/office/officeart/2016/7/layout/RepeatingBendingProcessNew"/>
    <dgm:cxn modelId="{938C91A8-B01B-48A1-8D12-F13F56341B10}" type="presOf" srcId="{C400250B-9E6C-4ED0-8E3B-636EB6741257}" destId="{EB3EDCB9-C22C-4556-9CF0-4F3CB002CA0E}" srcOrd="0" destOrd="0" presId="urn:microsoft.com/office/officeart/2016/7/layout/RepeatingBendingProcessNew"/>
    <dgm:cxn modelId="{E46E00A9-9E92-4375-90A3-65BAB9BCB13F}" type="presOf" srcId="{BDEA3B40-2422-4AA1-9CBC-8D516C277ACD}" destId="{C4866C29-C3C2-45CE-9D18-A900EB68057D}" srcOrd="1" destOrd="0" presId="urn:microsoft.com/office/officeart/2016/7/layout/RepeatingBendingProcessNew"/>
    <dgm:cxn modelId="{12511CB5-DBA6-444E-AEF6-C60D0FC3807C}" type="presOf" srcId="{8F95DD23-8EE1-45BA-A918-224C6ED69FC4}" destId="{059C4242-9026-4865-A5DE-B6100AF55858}" srcOrd="0" destOrd="0" presId="urn:microsoft.com/office/officeart/2016/7/layout/RepeatingBendingProcessNew"/>
    <dgm:cxn modelId="{25619AB5-B9C4-495E-AB67-A9FF1DB6860E}" type="presOf" srcId="{FDCAAD65-F687-4CBC-B75F-2A10EDEAF0F2}" destId="{731222AF-5F1C-453F-A7AB-6522A21513D3}" srcOrd="0" destOrd="0" presId="urn:microsoft.com/office/officeart/2016/7/layout/RepeatingBendingProcessNew"/>
    <dgm:cxn modelId="{9689F5B9-CE23-45D4-9B4C-44D1C0AD3AC7}" srcId="{748A6321-2840-4598-9EE4-0F27A4825FED}" destId="{C400250B-9E6C-4ED0-8E3B-636EB6741257}" srcOrd="5" destOrd="0" parTransId="{863828F6-DA1F-439B-A2DD-EE009A40A01B}" sibTransId="{69FB3D93-2AFE-4ED8-BB3B-1C233EF29E81}"/>
    <dgm:cxn modelId="{EBF021C6-F21F-4BDC-A496-8FA050638647}" type="presOf" srcId="{90E608E6-A83B-4E2B-A9FE-FABF78C958B3}" destId="{02F94313-6703-4927-ADE8-6A2C76C91C66}" srcOrd="0" destOrd="0" presId="urn:microsoft.com/office/officeart/2016/7/layout/RepeatingBendingProcessNew"/>
    <dgm:cxn modelId="{1A9D09D0-B967-457F-A6CB-0B09DD367EB2}" srcId="{748A6321-2840-4598-9EE4-0F27A4825FED}" destId="{2E1E1B35-AEA5-418C-8D61-9DB6A34BFB56}" srcOrd="2" destOrd="0" parTransId="{CB6687F5-AE78-498D-81BD-F4443EF73D62}" sibTransId="{81AC5648-514A-4CB9-B1D7-652B2BC178B6}"/>
    <dgm:cxn modelId="{F0B339DA-45FB-42BE-B43F-D51266ACE90D}" type="presOf" srcId="{748A6321-2840-4598-9EE4-0F27A4825FED}" destId="{9AAAF8A2-22C2-462F-A3DC-B9F5DF5C782F}" srcOrd="0" destOrd="0" presId="urn:microsoft.com/office/officeart/2016/7/layout/RepeatingBendingProcessNew"/>
    <dgm:cxn modelId="{CD3286E0-A3AC-4901-83D6-5C261E733380}" type="presOf" srcId="{0EFB0D71-69D3-4579-BFD1-FC589B305942}" destId="{8D17B023-A0D6-4394-B228-B7B979D29DD2}" srcOrd="0" destOrd="0" presId="urn:microsoft.com/office/officeart/2016/7/layout/RepeatingBendingProcessNew"/>
    <dgm:cxn modelId="{FA516CE1-E9B1-45CA-AD5A-D6E8A4AED6BE}" type="presOf" srcId="{2E1E1B35-AEA5-418C-8D61-9DB6A34BFB56}" destId="{A3F24D60-0150-463D-ABE4-F716FE9A90BF}" srcOrd="0" destOrd="0" presId="urn:microsoft.com/office/officeart/2016/7/layout/RepeatingBendingProcessNew"/>
    <dgm:cxn modelId="{A0062EE2-8A4D-4EA6-A0B9-E513B37344E0}" type="presOf" srcId="{81AC5648-514A-4CB9-B1D7-652B2BC178B6}" destId="{BB0CCF5B-1072-4685-B96F-2B7E8F6B24E6}" srcOrd="0" destOrd="0" presId="urn:microsoft.com/office/officeart/2016/7/layout/RepeatingBendingProcessNew"/>
    <dgm:cxn modelId="{47AB99E4-A072-46B8-8B0F-CC8E9828DA04}" type="presOf" srcId="{81AC5648-514A-4CB9-B1D7-652B2BC178B6}" destId="{7746CB90-B97C-40A8-889E-B030B4E8ABC2}" srcOrd="1" destOrd="0" presId="urn:microsoft.com/office/officeart/2016/7/layout/RepeatingBendingProcessNew"/>
    <dgm:cxn modelId="{0882B70D-836F-48AC-9376-77EF8ACA3FAC}" type="presParOf" srcId="{9AAAF8A2-22C2-462F-A3DC-B9F5DF5C782F}" destId="{C95914C2-6AF4-466D-AE07-4C6BD2EF304F}" srcOrd="0" destOrd="0" presId="urn:microsoft.com/office/officeart/2016/7/layout/RepeatingBendingProcessNew"/>
    <dgm:cxn modelId="{53DD82E3-03C1-4E1A-9819-E26CABBEBA40}" type="presParOf" srcId="{9AAAF8A2-22C2-462F-A3DC-B9F5DF5C782F}" destId="{02F94313-6703-4927-ADE8-6A2C76C91C66}" srcOrd="1" destOrd="0" presId="urn:microsoft.com/office/officeart/2016/7/layout/RepeatingBendingProcessNew"/>
    <dgm:cxn modelId="{5480C248-4775-4077-BB81-B417CABF2CEB}" type="presParOf" srcId="{02F94313-6703-4927-ADE8-6A2C76C91C66}" destId="{F7F834D1-B166-43AF-A57B-82E5AE08C229}" srcOrd="0" destOrd="0" presId="urn:microsoft.com/office/officeart/2016/7/layout/RepeatingBendingProcessNew"/>
    <dgm:cxn modelId="{7B31E6F3-5EC1-4E70-9EF4-9F376B9C7868}" type="presParOf" srcId="{9AAAF8A2-22C2-462F-A3DC-B9F5DF5C782F}" destId="{059C4242-9026-4865-A5DE-B6100AF55858}" srcOrd="2" destOrd="0" presId="urn:microsoft.com/office/officeart/2016/7/layout/RepeatingBendingProcessNew"/>
    <dgm:cxn modelId="{48AA2659-0541-4714-8C92-0E4DA78D7CD2}" type="presParOf" srcId="{9AAAF8A2-22C2-462F-A3DC-B9F5DF5C782F}" destId="{18C8F8C4-62D9-4F35-A0E6-308E48322F60}" srcOrd="3" destOrd="0" presId="urn:microsoft.com/office/officeart/2016/7/layout/RepeatingBendingProcessNew"/>
    <dgm:cxn modelId="{AD6699F7-AF49-4068-B19D-4B141402C8F1}" type="presParOf" srcId="{18C8F8C4-62D9-4F35-A0E6-308E48322F60}" destId="{C4866C29-C3C2-45CE-9D18-A900EB68057D}" srcOrd="0" destOrd="0" presId="urn:microsoft.com/office/officeart/2016/7/layout/RepeatingBendingProcessNew"/>
    <dgm:cxn modelId="{2A3008A6-4DD8-4C7B-B8B2-8760CBF276D5}" type="presParOf" srcId="{9AAAF8A2-22C2-462F-A3DC-B9F5DF5C782F}" destId="{A3F24D60-0150-463D-ABE4-F716FE9A90BF}" srcOrd="4" destOrd="0" presId="urn:microsoft.com/office/officeart/2016/7/layout/RepeatingBendingProcessNew"/>
    <dgm:cxn modelId="{8F206DAD-E294-4F9F-AB83-96844C726607}" type="presParOf" srcId="{9AAAF8A2-22C2-462F-A3DC-B9F5DF5C782F}" destId="{BB0CCF5B-1072-4685-B96F-2B7E8F6B24E6}" srcOrd="5" destOrd="0" presId="urn:microsoft.com/office/officeart/2016/7/layout/RepeatingBendingProcessNew"/>
    <dgm:cxn modelId="{D18ACC90-9BFB-4C9A-93A4-9E7795758D54}" type="presParOf" srcId="{BB0CCF5B-1072-4685-B96F-2B7E8F6B24E6}" destId="{7746CB90-B97C-40A8-889E-B030B4E8ABC2}" srcOrd="0" destOrd="0" presId="urn:microsoft.com/office/officeart/2016/7/layout/RepeatingBendingProcessNew"/>
    <dgm:cxn modelId="{68813EE4-2687-461E-83EA-68AD92A7D0D7}" type="presParOf" srcId="{9AAAF8A2-22C2-462F-A3DC-B9F5DF5C782F}" destId="{580D0206-98B1-4A72-887C-C31ED9CF2128}" srcOrd="6" destOrd="0" presId="urn:microsoft.com/office/officeart/2016/7/layout/RepeatingBendingProcessNew"/>
    <dgm:cxn modelId="{5282728E-ECF0-45A7-AED1-5C6BEDBCDB26}" type="presParOf" srcId="{9AAAF8A2-22C2-462F-A3DC-B9F5DF5C782F}" destId="{731222AF-5F1C-453F-A7AB-6522A21513D3}" srcOrd="7" destOrd="0" presId="urn:microsoft.com/office/officeart/2016/7/layout/RepeatingBendingProcessNew"/>
    <dgm:cxn modelId="{F44400B8-A054-44E0-9F8E-0FF7729A56AF}" type="presParOf" srcId="{731222AF-5F1C-453F-A7AB-6522A21513D3}" destId="{D3F67FED-3A86-41AB-BC64-D3FF9CAF5D76}" srcOrd="0" destOrd="0" presId="urn:microsoft.com/office/officeart/2016/7/layout/RepeatingBendingProcessNew"/>
    <dgm:cxn modelId="{6096F8AC-82BE-4D72-B6E9-72BF34E1BCA4}" type="presParOf" srcId="{9AAAF8A2-22C2-462F-A3DC-B9F5DF5C782F}" destId="{A2C36C6E-C447-4060-95BC-E5B359CDBBF0}" srcOrd="8" destOrd="0" presId="urn:microsoft.com/office/officeart/2016/7/layout/RepeatingBendingProcessNew"/>
    <dgm:cxn modelId="{C410C5B5-DAC4-48C7-8AA1-BC9797EA1511}" type="presParOf" srcId="{9AAAF8A2-22C2-462F-A3DC-B9F5DF5C782F}" destId="{8D17B023-A0D6-4394-B228-B7B979D29DD2}" srcOrd="9" destOrd="0" presId="urn:microsoft.com/office/officeart/2016/7/layout/RepeatingBendingProcessNew"/>
    <dgm:cxn modelId="{51A5F9A4-D089-4E2B-A827-2E1059BC41EA}" type="presParOf" srcId="{8D17B023-A0D6-4394-B228-B7B979D29DD2}" destId="{F96529FA-F698-436F-BB3E-C97BCE1C54D4}" srcOrd="0" destOrd="0" presId="urn:microsoft.com/office/officeart/2016/7/layout/RepeatingBendingProcessNew"/>
    <dgm:cxn modelId="{1DBE21CE-6202-4858-8DE3-D321C731CD60}" type="presParOf" srcId="{9AAAF8A2-22C2-462F-A3DC-B9F5DF5C782F}" destId="{EB3EDCB9-C22C-4556-9CF0-4F3CB002CA0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E314C-1E8B-4284-AB5A-AD766177C1E0}">
      <dsp:nvSpPr>
        <dsp:cNvPr id="0" name=""/>
        <dsp:cNvSpPr/>
      </dsp:nvSpPr>
      <dsp:spPr>
        <a:xfrm>
          <a:off x="2085710" y="739818"/>
          <a:ext cx="573107" cy="91440"/>
        </a:xfrm>
        <a:custGeom>
          <a:avLst/>
          <a:gdLst/>
          <a:ahLst/>
          <a:cxnLst/>
          <a:rect l="0" t="0" r="0" b="0"/>
          <a:pathLst>
            <a:path>
              <a:moveTo>
                <a:pt x="0" y="45720"/>
              </a:moveTo>
              <a:lnTo>
                <a:pt x="573107" y="45720"/>
              </a:lnTo>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7171" y="782520"/>
        <a:ext cx="30185" cy="6037"/>
      </dsp:txXfrm>
    </dsp:sp>
    <dsp:sp modelId="{C00CCDC7-BF49-4AB9-804C-9798B63D2A44}">
      <dsp:nvSpPr>
        <dsp:cNvPr id="0" name=""/>
        <dsp:cNvSpPr/>
      </dsp:nvSpPr>
      <dsp:spPr>
        <a:xfrm>
          <a:off x="2146" y="161850"/>
          <a:ext cx="2085363" cy="1247375"/>
        </a:xfrm>
        <a:prstGeom prst="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618" tIns="135007" rIns="128618" bIns="135007" numCol="1" spcCol="1270" anchor="ctr" anchorCtr="0">
          <a:noAutofit/>
        </a:bodyPr>
        <a:lstStyle/>
        <a:p>
          <a:pPr marL="0" lvl="0" indent="0" algn="ctr" defTabSz="666750">
            <a:lnSpc>
              <a:spcPct val="90000"/>
            </a:lnSpc>
            <a:spcBef>
              <a:spcPct val="0"/>
            </a:spcBef>
            <a:spcAft>
              <a:spcPct val="35000"/>
            </a:spcAft>
            <a:buNone/>
          </a:pPr>
          <a:r>
            <a:rPr lang="en-US" sz="1500" b="1" i="0" kern="1200" dirty="0"/>
            <a:t>MOI- The patient fell 5 stairs with altered GCS. </a:t>
          </a:r>
          <a:endParaRPr lang="en-US" sz="1500" kern="1200" dirty="0"/>
        </a:p>
      </dsp:txBody>
      <dsp:txXfrm>
        <a:off x="2146" y="161850"/>
        <a:ext cx="2085363" cy="1247375"/>
      </dsp:txXfrm>
    </dsp:sp>
    <dsp:sp modelId="{59ED996C-3035-4D2C-A26A-9FF33F31D3FB}">
      <dsp:nvSpPr>
        <dsp:cNvPr id="0" name=""/>
        <dsp:cNvSpPr/>
      </dsp:nvSpPr>
      <dsp:spPr>
        <a:xfrm>
          <a:off x="4638790" y="739818"/>
          <a:ext cx="573107" cy="91440"/>
        </a:xfrm>
        <a:custGeom>
          <a:avLst/>
          <a:gdLst/>
          <a:ahLst/>
          <a:cxnLst/>
          <a:rect l="0" t="0" r="0" b="0"/>
          <a:pathLst>
            <a:path>
              <a:moveTo>
                <a:pt x="0" y="45720"/>
              </a:moveTo>
              <a:lnTo>
                <a:pt x="573107" y="45720"/>
              </a:lnTo>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10251" y="782520"/>
        <a:ext cx="30185" cy="6037"/>
      </dsp:txXfrm>
    </dsp:sp>
    <dsp:sp modelId="{19C9DFEB-AD1E-4B5A-9C60-4D0CA3F91180}">
      <dsp:nvSpPr>
        <dsp:cNvPr id="0" name=""/>
        <dsp:cNvSpPr/>
      </dsp:nvSpPr>
      <dsp:spPr>
        <a:xfrm>
          <a:off x="2691218" y="223145"/>
          <a:ext cx="1949372" cy="1124786"/>
        </a:xfrm>
        <a:prstGeom prst="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618" tIns="135007" rIns="128618" bIns="135007" numCol="1" spcCol="1270" anchor="ctr" anchorCtr="0">
          <a:noAutofit/>
        </a:bodyPr>
        <a:lstStyle/>
        <a:p>
          <a:pPr marL="0" lvl="0" indent="0" algn="ctr" defTabSz="666750">
            <a:lnSpc>
              <a:spcPct val="90000"/>
            </a:lnSpc>
            <a:spcBef>
              <a:spcPct val="0"/>
            </a:spcBef>
            <a:spcAft>
              <a:spcPct val="35000"/>
            </a:spcAft>
            <a:buNone/>
          </a:pPr>
          <a:r>
            <a:rPr lang="en-US" sz="1500" b="1" i="0" kern="1200" dirty="0"/>
            <a:t>Exam showed no obvious signs of trauma</a:t>
          </a:r>
          <a:endParaRPr lang="en-US" sz="1500" kern="1200" dirty="0"/>
        </a:p>
      </dsp:txBody>
      <dsp:txXfrm>
        <a:off x="2691218" y="223145"/>
        <a:ext cx="1949372" cy="1124786"/>
      </dsp:txXfrm>
    </dsp:sp>
    <dsp:sp modelId="{69C34F63-0CEF-4191-8FE5-A2504226D86F}">
      <dsp:nvSpPr>
        <dsp:cNvPr id="0" name=""/>
        <dsp:cNvSpPr/>
      </dsp:nvSpPr>
      <dsp:spPr>
        <a:xfrm>
          <a:off x="1065105" y="1444208"/>
          <a:ext cx="5040565" cy="826751"/>
        </a:xfrm>
        <a:custGeom>
          <a:avLst/>
          <a:gdLst/>
          <a:ahLst/>
          <a:cxnLst/>
          <a:rect l="0" t="0" r="0" b="0"/>
          <a:pathLst>
            <a:path>
              <a:moveTo>
                <a:pt x="5040565" y="0"/>
              </a:moveTo>
              <a:lnTo>
                <a:pt x="5040565" y="430475"/>
              </a:lnTo>
              <a:lnTo>
                <a:pt x="0" y="430475"/>
              </a:lnTo>
              <a:lnTo>
                <a:pt x="0" y="826751"/>
              </a:lnTo>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7563" y="1854565"/>
        <a:ext cx="255647" cy="6037"/>
      </dsp:txXfrm>
    </dsp:sp>
    <dsp:sp modelId="{27F868D2-49F1-4A2E-8943-53AC3C75B61C}">
      <dsp:nvSpPr>
        <dsp:cNvPr id="0" name=""/>
        <dsp:cNvSpPr/>
      </dsp:nvSpPr>
      <dsp:spPr>
        <a:xfrm>
          <a:off x="5244298" y="125069"/>
          <a:ext cx="1722745" cy="1320938"/>
        </a:xfrm>
        <a:prstGeom prst="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618" tIns="135007" rIns="128618" bIns="135007" numCol="1" spcCol="1270" anchor="ctr" anchorCtr="0">
          <a:noAutofit/>
        </a:bodyPr>
        <a:lstStyle/>
        <a:p>
          <a:pPr marL="0" lvl="0" indent="0" algn="ctr" defTabSz="666750">
            <a:lnSpc>
              <a:spcPct val="90000"/>
            </a:lnSpc>
            <a:spcBef>
              <a:spcPct val="0"/>
            </a:spcBef>
            <a:spcAft>
              <a:spcPct val="35000"/>
            </a:spcAft>
            <a:buNone/>
          </a:pPr>
          <a:r>
            <a:rPr lang="en-US" sz="1500" b="1" i="0" kern="1200" dirty="0"/>
            <a:t>C-spine stabilization with towel roll in ED  </a:t>
          </a:r>
          <a:endParaRPr lang="en-US" sz="1500" kern="1200" dirty="0"/>
        </a:p>
      </dsp:txBody>
      <dsp:txXfrm>
        <a:off x="5244298" y="125069"/>
        <a:ext cx="1722745" cy="1320938"/>
      </dsp:txXfrm>
    </dsp:sp>
    <dsp:sp modelId="{D555C180-3624-44BE-B935-A6050FDD8AAE}">
      <dsp:nvSpPr>
        <dsp:cNvPr id="0" name=""/>
        <dsp:cNvSpPr/>
      </dsp:nvSpPr>
      <dsp:spPr>
        <a:xfrm>
          <a:off x="2126263" y="2791440"/>
          <a:ext cx="573107" cy="91440"/>
        </a:xfrm>
        <a:custGeom>
          <a:avLst/>
          <a:gdLst/>
          <a:ahLst/>
          <a:cxnLst/>
          <a:rect l="0" t="0" r="0" b="0"/>
          <a:pathLst>
            <a:path>
              <a:moveTo>
                <a:pt x="0" y="45720"/>
              </a:moveTo>
              <a:lnTo>
                <a:pt x="573107" y="45720"/>
              </a:lnTo>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7724" y="2834142"/>
        <a:ext cx="30185" cy="6037"/>
      </dsp:txXfrm>
    </dsp:sp>
    <dsp:sp modelId="{EDC56016-E3B2-4CFA-9135-6C2ADC628656}">
      <dsp:nvSpPr>
        <dsp:cNvPr id="0" name=""/>
        <dsp:cNvSpPr/>
      </dsp:nvSpPr>
      <dsp:spPr>
        <a:xfrm>
          <a:off x="2146" y="2303359"/>
          <a:ext cx="2125917" cy="1067601"/>
        </a:xfrm>
        <a:prstGeom prst="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618" tIns="135007" rIns="128618" bIns="135007" numCol="1" spcCol="1270" anchor="ctr" anchorCtr="0">
          <a:noAutofit/>
        </a:bodyPr>
        <a:lstStyle/>
        <a:p>
          <a:pPr marL="0" lvl="0" indent="0" algn="ctr" defTabSz="666750">
            <a:lnSpc>
              <a:spcPct val="90000"/>
            </a:lnSpc>
            <a:spcBef>
              <a:spcPct val="0"/>
            </a:spcBef>
            <a:spcAft>
              <a:spcPct val="35000"/>
            </a:spcAft>
            <a:buNone/>
          </a:pPr>
          <a:r>
            <a:rPr lang="en-US" sz="1500" b="1" i="0" kern="1200" dirty="0"/>
            <a:t>CT head and c-spine completed</a:t>
          </a:r>
          <a:endParaRPr lang="en-US" sz="1500" kern="1200" dirty="0"/>
        </a:p>
      </dsp:txBody>
      <dsp:txXfrm>
        <a:off x="2146" y="2303359"/>
        <a:ext cx="2125917" cy="1067601"/>
      </dsp:txXfrm>
    </dsp:sp>
    <dsp:sp modelId="{AC20842C-1A4F-46D2-93B6-72374D8EF656}">
      <dsp:nvSpPr>
        <dsp:cNvPr id="0" name=""/>
        <dsp:cNvSpPr/>
      </dsp:nvSpPr>
      <dsp:spPr>
        <a:xfrm>
          <a:off x="5354787" y="2791440"/>
          <a:ext cx="573107" cy="91440"/>
        </a:xfrm>
        <a:custGeom>
          <a:avLst/>
          <a:gdLst/>
          <a:ahLst/>
          <a:cxnLst/>
          <a:rect l="0" t="0" r="0" b="0"/>
          <a:pathLst>
            <a:path>
              <a:moveTo>
                <a:pt x="0" y="45720"/>
              </a:moveTo>
              <a:lnTo>
                <a:pt x="573107" y="45720"/>
              </a:lnTo>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26248" y="2834142"/>
        <a:ext cx="30185" cy="6037"/>
      </dsp:txXfrm>
    </dsp:sp>
    <dsp:sp modelId="{C1A5EB8C-B2D9-4500-8241-8E99E2A8DF8F}">
      <dsp:nvSpPr>
        <dsp:cNvPr id="0" name=""/>
        <dsp:cNvSpPr/>
      </dsp:nvSpPr>
      <dsp:spPr>
        <a:xfrm>
          <a:off x="2731771" y="2049715"/>
          <a:ext cx="2624816" cy="1574889"/>
        </a:xfrm>
        <a:prstGeom prst="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618" tIns="135007" rIns="128618" bIns="135007" numCol="1" spcCol="1270" anchor="ctr" anchorCtr="0">
          <a:noAutofit/>
        </a:bodyPr>
        <a:lstStyle/>
        <a:p>
          <a:pPr marL="0" lvl="0" indent="0" algn="ctr" defTabSz="666750">
            <a:lnSpc>
              <a:spcPct val="90000"/>
            </a:lnSpc>
            <a:spcBef>
              <a:spcPct val="0"/>
            </a:spcBef>
            <a:spcAft>
              <a:spcPct val="35000"/>
            </a:spcAft>
            <a:buNone/>
          </a:pPr>
          <a:r>
            <a:rPr lang="en-US" sz="1500" b="1" i="0" kern="1200" dirty="0"/>
            <a:t>Dx; Parieto-occipital skull fracture with associated occipital intraparenchymal hemorrhage</a:t>
          </a:r>
          <a:endParaRPr lang="en-US" sz="1500" kern="1200" dirty="0"/>
        </a:p>
      </dsp:txBody>
      <dsp:txXfrm>
        <a:off x="2731771" y="2049715"/>
        <a:ext cx="2624816" cy="1574889"/>
      </dsp:txXfrm>
    </dsp:sp>
    <dsp:sp modelId="{58642F90-DC04-4C18-A639-7F0E0FD8C28F}">
      <dsp:nvSpPr>
        <dsp:cNvPr id="0" name=""/>
        <dsp:cNvSpPr/>
      </dsp:nvSpPr>
      <dsp:spPr>
        <a:xfrm>
          <a:off x="5960295" y="2049715"/>
          <a:ext cx="2624816" cy="1574889"/>
        </a:xfrm>
        <a:prstGeom prst="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618" tIns="135007" rIns="128618" bIns="135007" numCol="1" spcCol="1270" anchor="ctr" anchorCtr="0">
          <a:noAutofit/>
        </a:bodyPr>
        <a:lstStyle/>
        <a:p>
          <a:pPr marL="0" lvl="0" indent="0" algn="ctr" defTabSz="666750">
            <a:lnSpc>
              <a:spcPct val="90000"/>
            </a:lnSpc>
            <a:spcBef>
              <a:spcPct val="0"/>
            </a:spcBef>
            <a:spcAft>
              <a:spcPct val="35000"/>
            </a:spcAft>
            <a:buNone/>
          </a:pPr>
          <a:r>
            <a:rPr lang="en-US" sz="1500" kern="1200" dirty="0"/>
            <a:t>Negative c-spine,            </a:t>
          </a:r>
        </a:p>
        <a:p>
          <a:pPr marL="0" lvl="0" indent="0" algn="ctr" defTabSz="666750">
            <a:lnSpc>
              <a:spcPct val="90000"/>
            </a:lnSpc>
            <a:spcBef>
              <a:spcPct val="0"/>
            </a:spcBef>
            <a:spcAft>
              <a:spcPct val="35000"/>
            </a:spcAft>
            <a:buNone/>
          </a:pPr>
          <a:r>
            <a:rPr lang="en-US" sz="1500" kern="1200" dirty="0"/>
            <a:t>c-spine cleared ; collar removed in ED</a:t>
          </a:r>
        </a:p>
        <a:p>
          <a:pPr marL="0" lvl="0" indent="0" algn="ctr" defTabSz="666750">
            <a:lnSpc>
              <a:spcPct val="90000"/>
            </a:lnSpc>
            <a:spcBef>
              <a:spcPct val="0"/>
            </a:spcBef>
            <a:spcAft>
              <a:spcPct val="35000"/>
            </a:spcAft>
            <a:buNone/>
          </a:pPr>
          <a:r>
            <a:rPr lang="en-US" sz="1500" kern="1200" dirty="0"/>
            <a:t> transferred to level I pediatric trauma center.</a:t>
          </a:r>
        </a:p>
      </dsp:txBody>
      <dsp:txXfrm>
        <a:off x="5960295" y="2049715"/>
        <a:ext cx="2624816" cy="1574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94313-6703-4927-ADE8-6A2C76C91C66}">
      <dsp:nvSpPr>
        <dsp:cNvPr id="0" name=""/>
        <dsp:cNvSpPr/>
      </dsp:nvSpPr>
      <dsp:spPr>
        <a:xfrm>
          <a:off x="2274098" y="637055"/>
          <a:ext cx="498902" cy="91440"/>
        </a:xfrm>
        <a:custGeom>
          <a:avLst/>
          <a:gdLst/>
          <a:ahLst/>
          <a:cxnLst/>
          <a:rect l="0" t="0" r="0" b="0"/>
          <a:pathLst>
            <a:path>
              <a:moveTo>
                <a:pt x="0" y="45720"/>
              </a:moveTo>
              <a:lnTo>
                <a:pt x="266551" y="45720"/>
              </a:lnTo>
              <a:lnTo>
                <a:pt x="266551" y="50198"/>
              </a:lnTo>
              <a:lnTo>
                <a:pt x="498902" y="50198"/>
              </a:lnTo>
            </a:path>
          </a:pathLst>
        </a:custGeom>
        <a:noFill/>
        <a:ln w="12700" cap="sq"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0311" y="680157"/>
        <a:ext cx="26476" cy="5234"/>
      </dsp:txXfrm>
    </dsp:sp>
    <dsp:sp modelId="{C95914C2-6AF4-466D-AE07-4C6BD2EF304F}">
      <dsp:nvSpPr>
        <dsp:cNvPr id="0" name=""/>
        <dsp:cNvSpPr/>
      </dsp:nvSpPr>
      <dsp:spPr>
        <a:xfrm>
          <a:off x="0" y="5"/>
          <a:ext cx="2275898" cy="1365538"/>
        </a:xfrm>
        <a:prstGeom prst="rect">
          <a:avLst/>
        </a:prstGeom>
        <a:solidFill>
          <a:schemeClr val="tx2"/>
        </a:solidFill>
        <a:ln w="12700" cap="sq" cmpd="sng" algn="ctr">
          <a:solidFill>
            <a:schemeClr val="accent3"/>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MOI </a:t>
          </a:r>
        </a:p>
        <a:p>
          <a:pPr marL="0" lvl="0" indent="0" algn="ctr" defTabSz="533400">
            <a:lnSpc>
              <a:spcPct val="90000"/>
            </a:lnSpc>
            <a:spcBef>
              <a:spcPct val="0"/>
            </a:spcBef>
            <a:spcAft>
              <a:spcPct val="35000"/>
            </a:spcAft>
            <a:buNone/>
          </a:pPr>
          <a:r>
            <a:rPr lang="en-US" sz="1200" kern="1200" dirty="0"/>
            <a:t>Pedestrian vs Car </a:t>
          </a:r>
        </a:p>
        <a:p>
          <a:pPr marL="0" lvl="0" indent="0" algn="ctr" defTabSz="533400">
            <a:lnSpc>
              <a:spcPct val="90000"/>
            </a:lnSpc>
            <a:spcBef>
              <a:spcPct val="0"/>
            </a:spcBef>
            <a:spcAft>
              <a:spcPct val="35000"/>
            </a:spcAft>
            <a:buNone/>
          </a:pPr>
          <a:r>
            <a:rPr lang="en-US" sz="1200" kern="1200" dirty="0"/>
            <a:t>(40-50mph) </a:t>
          </a:r>
        </a:p>
      </dsp:txBody>
      <dsp:txXfrm>
        <a:off x="0" y="5"/>
        <a:ext cx="2275898" cy="1365538"/>
      </dsp:txXfrm>
    </dsp:sp>
    <dsp:sp modelId="{18C8F8C4-62D9-4F35-A0E6-308E48322F60}">
      <dsp:nvSpPr>
        <dsp:cNvPr id="0" name=""/>
        <dsp:cNvSpPr/>
      </dsp:nvSpPr>
      <dsp:spPr>
        <a:xfrm>
          <a:off x="5079499" y="641534"/>
          <a:ext cx="492856" cy="91440"/>
        </a:xfrm>
        <a:custGeom>
          <a:avLst/>
          <a:gdLst/>
          <a:ahLst/>
          <a:cxnLst/>
          <a:rect l="0" t="0" r="0" b="0"/>
          <a:pathLst>
            <a:path>
              <a:moveTo>
                <a:pt x="0" y="45720"/>
              </a:moveTo>
              <a:lnTo>
                <a:pt x="492856" y="45720"/>
              </a:lnTo>
            </a:path>
          </a:pathLst>
        </a:custGeom>
        <a:noFill/>
        <a:ln w="12700" cap="sq"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684636"/>
        <a:ext cx="26172" cy="5234"/>
      </dsp:txXfrm>
    </dsp:sp>
    <dsp:sp modelId="{059C4242-9026-4865-A5DE-B6100AF55858}">
      <dsp:nvSpPr>
        <dsp:cNvPr id="0" name=""/>
        <dsp:cNvSpPr/>
      </dsp:nvSpPr>
      <dsp:spPr>
        <a:xfrm>
          <a:off x="2805400" y="4484"/>
          <a:ext cx="2275898" cy="1365538"/>
        </a:xfrm>
        <a:prstGeom prst="rect">
          <a:avLst/>
        </a:prstGeom>
        <a:solidFill>
          <a:schemeClr val="accent1"/>
        </a:solidFill>
        <a:ln w="12700" cap="sq" cmpd="sng" algn="ctr">
          <a:solidFill>
            <a:schemeClr val="accent3"/>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EMS VS </a:t>
          </a:r>
        </a:p>
        <a:p>
          <a:pPr marL="0" lvl="0" indent="0" algn="ctr" defTabSz="533400">
            <a:lnSpc>
              <a:spcPct val="90000"/>
            </a:lnSpc>
            <a:spcBef>
              <a:spcPct val="0"/>
            </a:spcBef>
            <a:spcAft>
              <a:spcPct val="35000"/>
            </a:spcAft>
            <a:buNone/>
          </a:pPr>
          <a:r>
            <a:rPr lang="en-US" sz="1200" kern="1200" dirty="0"/>
            <a:t>SBP UTA, HR 90, RR 18, PERRL, 92% RA, Initially GCS 3 but becoming more responsive and combative </a:t>
          </a:r>
        </a:p>
      </dsp:txBody>
      <dsp:txXfrm>
        <a:off x="2805400" y="4484"/>
        <a:ext cx="2275898" cy="1365538"/>
      </dsp:txXfrm>
    </dsp:sp>
    <dsp:sp modelId="{BB0CCF5B-1072-4685-B96F-2B7E8F6B24E6}">
      <dsp:nvSpPr>
        <dsp:cNvPr id="0" name=""/>
        <dsp:cNvSpPr/>
      </dsp:nvSpPr>
      <dsp:spPr>
        <a:xfrm>
          <a:off x="1137949" y="1368223"/>
          <a:ext cx="5604755" cy="492856"/>
        </a:xfrm>
        <a:custGeom>
          <a:avLst/>
          <a:gdLst/>
          <a:ahLst/>
          <a:cxnLst/>
          <a:rect l="0" t="0" r="0" b="0"/>
          <a:pathLst>
            <a:path>
              <a:moveTo>
                <a:pt x="5604755" y="0"/>
              </a:moveTo>
              <a:lnTo>
                <a:pt x="5604755" y="263528"/>
              </a:lnTo>
              <a:lnTo>
                <a:pt x="0" y="263528"/>
              </a:lnTo>
              <a:lnTo>
                <a:pt x="0" y="492856"/>
              </a:lnTo>
            </a:path>
          </a:pathLst>
        </a:custGeom>
        <a:noFill/>
        <a:ln w="12700" cap="sq"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99598" y="1612034"/>
        <a:ext cx="281457" cy="5234"/>
      </dsp:txXfrm>
    </dsp:sp>
    <dsp:sp modelId="{A3F24D60-0150-463D-ABE4-F716FE9A90BF}">
      <dsp:nvSpPr>
        <dsp:cNvPr id="0" name=""/>
        <dsp:cNvSpPr/>
      </dsp:nvSpPr>
      <dsp:spPr>
        <a:xfrm>
          <a:off x="5604755" y="4484"/>
          <a:ext cx="2275898" cy="1365538"/>
        </a:xfrm>
        <a:prstGeom prst="rect">
          <a:avLst/>
        </a:prstGeom>
        <a:solidFill>
          <a:schemeClr val="accent1"/>
        </a:solidFill>
        <a:ln w="12700" cap="sq" cmpd="sng" algn="ctr">
          <a:solidFill>
            <a:schemeClr val="accent3"/>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Level</a:t>
          </a:r>
          <a:r>
            <a:rPr lang="en-US" sz="1200" kern="1200" baseline="0" dirty="0"/>
            <a:t> 1 Trauma Activation</a:t>
          </a:r>
          <a:endParaRPr lang="en-US" sz="1200" kern="1200" dirty="0"/>
        </a:p>
      </dsp:txBody>
      <dsp:txXfrm>
        <a:off x="5604755" y="4484"/>
        <a:ext cx="2275898" cy="1365538"/>
      </dsp:txXfrm>
    </dsp:sp>
    <dsp:sp modelId="{731222AF-5F1C-453F-A7AB-6522A21513D3}">
      <dsp:nvSpPr>
        <dsp:cNvPr id="0" name=""/>
        <dsp:cNvSpPr/>
      </dsp:nvSpPr>
      <dsp:spPr>
        <a:xfrm>
          <a:off x="2274098" y="2530529"/>
          <a:ext cx="498902" cy="91440"/>
        </a:xfrm>
        <a:custGeom>
          <a:avLst/>
          <a:gdLst/>
          <a:ahLst/>
          <a:cxnLst/>
          <a:rect l="0" t="0" r="0" b="0"/>
          <a:pathLst>
            <a:path>
              <a:moveTo>
                <a:pt x="0" y="45720"/>
              </a:moveTo>
              <a:lnTo>
                <a:pt x="498902" y="45720"/>
              </a:lnTo>
            </a:path>
          </a:pathLst>
        </a:custGeom>
        <a:noFill/>
        <a:ln w="12700" cap="sq"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0312" y="2573632"/>
        <a:ext cx="26475" cy="5234"/>
      </dsp:txXfrm>
    </dsp:sp>
    <dsp:sp modelId="{580D0206-98B1-4A72-887C-C31ED9CF2128}">
      <dsp:nvSpPr>
        <dsp:cNvPr id="0" name=""/>
        <dsp:cNvSpPr/>
      </dsp:nvSpPr>
      <dsp:spPr>
        <a:xfrm>
          <a:off x="0" y="1893480"/>
          <a:ext cx="2275898" cy="1365538"/>
        </a:xfrm>
        <a:prstGeom prst="rect">
          <a:avLst/>
        </a:prstGeom>
        <a:solidFill>
          <a:schemeClr val="accent1"/>
        </a:solidFill>
        <a:ln w="12700" cap="sq"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ED arrival </a:t>
          </a:r>
        </a:p>
        <a:p>
          <a:pPr marL="0" lvl="0" indent="0" algn="ctr" defTabSz="533400">
            <a:lnSpc>
              <a:spcPct val="90000"/>
            </a:lnSpc>
            <a:spcBef>
              <a:spcPct val="0"/>
            </a:spcBef>
            <a:spcAft>
              <a:spcPct val="35000"/>
            </a:spcAft>
            <a:buNone/>
          </a:pPr>
          <a:r>
            <a:rPr lang="en-US" sz="1200" kern="1200" dirty="0"/>
            <a:t>Intubated; CT complete, Hypotension, MTP, whole blood, pelvic binder</a:t>
          </a:r>
        </a:p>
      </dsp:txBody>
      <dsp:txXfrm>
        <a:off x="0" y="1893480"/>
        <a:ext cx="2275898" cy="1365538"/>
      </dsp:txXfrm>
    </dsp:sp>
    <dsp:sp modelId="{8D17B023-A0D6-4394-B228-B7B979D29DD2}">
      <dsp:nvSpPr>
        <dsp:cNvPr id="0" name=""/>
        <dsp:cNvSpPr/>
      </dsp:nvSpPr>
      <dsp:spPr>
        <a:xfrm>
          <a:off x="5079499" y="2506783"/>
          <a:ext cx="439464" cy="91440"/>
        </a:xfrm>
        <a:custGeom>
          <a:avLst/>
          <a:gdLst/>
          <a:ahLst/>
          <a:cxnLst/>
          <a:rect l="0" t="0" r="0" b="0"/>
          <a:pathLst>
            <a:path>
              <a:moveTo>
                <a:pt x="0" y="69466"/>
              </a:moveTo>
              <a:lnTo>
                <a:pt x="236832" y="69466"/>
              </a:lnTo>
              <a:lnTo>
                <a:pt x="236832" y="45720"/>
              </a:lnTo>
              <a:lnTo>
                <a:pt x="439464" y="45720"/>
              </a:lnTo>
            </a:path>
          </a:pathLst>
        </a:custGeom>
        <a:noFill/>
        <a:ln w="12700" cap="sq"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7464" y="2549885"/>
        <a:ext cx="23533" cy="5234"/>
      </dsp:txXfrm>
    </dsp:sp>
    <dsp:sp modelId="{A2C36C6E-C447-4060-95BC-E5B359CDBBF0}">
      <dsp:nvSpPr>
        <dsp:cNvPr id="0" name=""/>
        <dsp:cNvSpPr/>
      </dsp:nvSpPr>
      <dsp:spPr>
        <a:xfrm>
          <a:off x="2805400" y="1893480"/>
          <a:ext cx="2275898" cy="1365538"/>
        </a:xfrm>
        <a:prstGeom prst="rect">
          <a:avLst/>
        </a:prstGeom>
        <a:solidFill>
          <a:schemeClr val="accent1"/>
        </a:solidFill>
        <a:ln w="12700" cap="sq" cmpd="sng" algn="ctr">
          <a:solidFill>
            <a:schemeClr val="accent3"/>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Complex pelvic fractures, right humerus </a:t>
          </a:r>
          <a:r>
            <a:rPr lang="en-US" sz="1200" kern="1200" dirty="0" err="1"/>
            <a:t>fx</a:t>
          </a:r>
          <a:r>
            <a:rPr lang="en-US" sz="1200" kern="1200" dirty="0"/>
            <a:t>, right hip/acetabular </a:t>
          </a:r>
          <a:r>
            <a:rPr lang="en-US" sz="1200" kern="1200" dirty="0" err="1"/>
            <a:t>fx</a:t>
          </a:r>
          <a:r>
            <a:rPr lang="en-US" sz="1200" kern="1200" dirty="0"/>
            <a:t>, 1-5 L/R transverse process fractures</a:t>
          </a:r>
        </a:p>
      </dsp:txBody>
      <dsp:txXfrm>
        <a:off x="2805400" y="1893480"/>
        <a:ext cx="2275898" cy="1365538"/>
      </dsp:txXfrm>
    </dsp:sp>
    <dsp:sp modelId="{EB3EDCB9-C22C-4556-9CF0-4F3CB002CA0E}">
      <dsp:nvSpPr>
        <dsp:cNvPr id="0" name=""/>
        <dsp:cNvSpPr/>
      </dsp:nvSpPr>
      <dsp:spPr>
        <a:xfrm>
          <a:off x="5551363" y="1869733"/>
          <a:ext cx="2275898" cy="1365538"/>
        </a:xfrm>
        <a:prstGeom prst="rect">
          <a:avLst/>
        </a:prstGeom>
        <a:solidFill>
          <a:schemeClr val="accent1"/>
        </a:solidFill>
        <a:ln w="12700" cap="sq" cmpd="sng" algn="ctr">
          <a:solidFill>
            <a:schemeClr val="accent3"/>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dirty="0"/>
            <a:t>Transferred to </a:t>
          </a:r>
        </a:p>
        <a:p>
          <a:pPr marL="0" lvl="0" indent="0" algn="ctr" defTabSz="533400">
            <a:lnSpc>
              <a:spcPct val="90000"/>
            </a:lnSpc>
            <a:spcBef>
              <a:spcPct val="0"/>
            </a:spcBef>
            <a:spcAft>
              <a:spcPct val="35000"/>
            </a:spcAft>
            <a:buNone/>
          </a:pPr>
          <a:r>
            <a:rPr lang="en-US" sz="1200" kern="1200" dirty="0"/>
            <a:t>level I center via air	</a:t>
          </a:r>
        </a:p>
      </dsp:txBody>
      <dsp:txXfrm>
        <a:off x="5551363" y="1869733"/>
        <a:ext cx="2275898" cy="136553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B232A-A90B-0843-9FE3-CD41AEF1F4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00" dirty="0">
              <a:latin typeface="Montserrat" panose="00000500000000000000" pitchFamily="2" charset="0"/>
            </a:endParaRPr>
          </a:p>
        </p:txBody>
      </p:sp>
      <p:sp>
        <p:nvSpPr>
          <p:cNvPr id="3" name="Date Placeholder 2">
            <a:extLst>
              <a:ext uri="{FF2B5EF4-FFF2-40B4-BE49-F238E27FC236}">
                <a16:creationId xmlns:a16="http://schemas.microsoft.com/office/drawing/2014/main" id="{7D6EF4F6-6352-EF49-8B94-F88281AD3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FA1003-23F1-F848-ABD7-AA279ACD1B1C}" type="datetimeFigureOut">
              <a:rPr lang="en-US" sz="1000" smtClean="0">
                <a:latin typeface="Montserrat" panose="00000500000000000000" pitchFamily="2" charset="0"/>
              </a:rPr>
              <a:t>2/19/2025</a:t>
            </a:fld>
            <a:endParaRPr lang="en-US" sz="1000" dirty="0">
              <a:latin typeface="Montserrat" panose="00000500000000000000" pitchFamily="2" charset="0"/>
            </a:endParaRPr>
          </a:p>
        </p:txBody>
      </p:sp>
      <p:sp>
        <p:nvSpPr>
          <p:cNvPr id="4" name="Footer Placeholder 3">
            <a:extLst>
              <a:ext uri="{FF2B5EF4-FFF2-40B4-BE49-F238E27FC236}">
                <a16:creationId xmlns:a16="http://schemas.microsoft.com/office/drawing/2014/main" id="{6DF22398-7E15-714C-85A0-DACC6DC3F1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00" dirty="0">
              <a:latin typeface="Montserrat" panose="00000500000000000000" pitchFamily="2" charset="0"/>
            </a:endParaRPr>
          </a:p>
        </p:txBody>
      </p:sp>
      <p:sp>
        <p:nvSpPr>
          <p:cNvPr id="5" name="Slide Number Placeholder 4">
            <a:extLst>
              <a:ext uri="{FF2B5EF4-FFF2-40B4-BE49-F238E27FC236}">
                <a16:creationId xmlns:a16="http://schemas.microsoft.com/office/drawing/2014/main" id="{2F1B2665-97EF-CE47-ABE4-18D4D76C98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AB60F0-68D7-274B-9B3A-8BD634CF5613}" type="slidenum">
              <a:rPr lang="en-US" sz="1000" smtClean="0">
                <a:latin typeface="Montserrat" panose="00000500000000000000" pitchFamily="2" charset="0"/>
              </a:rPr>
              <a:t>‹#›</a:t>
            </a:fld>
            <a:endParaRPr lang="en-US" sz="1000" dirty="0">
              <a:latin typeface="Montserrat" panose="00000500000000000000" pitchFamily="2" charset="0"/>
            </a:endParaRPr>
          </a:p>
        </p:txBody>
      </p:sp>
    </p:spTree>
    <p:extLst>
      <p:ext uri="{BB962C8B-B14F-4D97-AF65-F5344CB8AC3E}">
        <p14:creationId xmlns:p14="http://schemas.microsoft.com/office/powerpoint/2010/main" val="12764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Montserrat" panose="000005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Montserrat" panose="00000500000000000000" pitchFamily="2" charset="0"/>
              </a:defRPr>
            </a:lvl1pPr>
          </a:lstStyle>
          <a:p>
            <a:fld id="{F1F6C0D1-008B-C245-AF1E-F6ADA8BEAF3C}" type="datetimeFigureOut">
              <a:rPr lang="en-US" smtClean="0"/>
              <a:pPr/>
              <a:t>2/19/2025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Montserrat" panose="000005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Montserrat" panose="00000500000000000000" pitchFamily="2" charset="0"/>
              </a:defRPr>
            </a:lvl1pPr>
          </a:lstStyle>
          <a:p>
            <a:fld id="{91CB8535-DC0F-AF47-A510-8461A80C06B7}" type="slidenum">
              <a:rPr lang="en-US" smtClean="0"/>
              <a:pPr/>
              <a:t>‹#›</a:t>
            </a:fld>
            <a:endParaRPr lang="en-US" dirty="0"/>
          </a:p>
        </p:txBody>
      </p:sp>
    </p:spTree>
    <p:extLst>
      <p:ext uri="{BB962C8B-B14F-4D97-AF65-F5344CB8AC3E}">
        <p14:creationId xmlns:p14="http://schemas.microsoft.com/office/powerpoint/2010/main" val="70781101"/>
      </p:ext>
    </p:extLst>
  </p:cSld>
  <p:clrMap bg1="lt1" tx1="dk1" bg2="lt2" tx2="dk2" accent1="accent1" accent2="accent2" accent3="accent3" accent4="accent4" accent5="accent5" accent6="accent6" hlink="hlink" folHlink="folHlink"/>
  <p:notesStyle>
    <a:lvl1pPr marL="137160" indent="-137160" algn="l" defTabSz="685800" rtl="0" eaLnBrk="1" latinLnBrk="0" hangingPunct="1">
      <a:spcBef>
        <a:spcPts val="6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1pPr>
    <a:lvl2pPr marL="27432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2pPr>
    <a:lvl3pPr marL="41148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3pPr>
    <a:lvl4pPr marL="54864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4pPr>
    <a:lvl5pPr marL="68580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5pPr>
    <a:lvl6pPr marL="82296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6pPr>
    <a:lvl7pPr marL="96012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7pPr>
    <a:lvl8pPr marL="109728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8pPr>
    <a:lvl9pPr marL="1234440" indent="-137160" algn="l" defTabSz="685800" rtl="0" eaLnBrk="1" latinLnBrk="0" hangingPunct="1">
      <a:buFont typeface="Arial" panose="020B0604020202020204" pitchFamily="34" charset="0"/>
      <a:buChar char="–"/>
      <a:defRPr sz="1200" kern="1200">
        <a:solidFill>
          <a:schemeClr val="tx1"/>
        </a:solidFill>
        <a:latin typeface="Montserrat" panose="00000500000000000000" pitchFamily="2" charset="0"/>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able to attend 2024 TQIP with my team and our TPM had the honor of presenting so this presentation is done </a:t>
            </a:r>
            <a:r>
              <a:rPr lang="en-US"/>
              <a:t>in collaboration </a:t>
            </a:r>
            <a:r>
              <a:rPr lang="en-US" dirty="0"/>
              <a:t>with her.</a:t>
            </a:r>
          </a:p>
        </p:txBody>
      </p:sp>
      <p:sp>
        <p:nvSpPr>
          <p:cNvPr id="4" name="Slide Number Placeholder 3"/>
          <p:cNvSpPr>
            <a:spLocks noGrp="1"/>
          </p:cNvSpPr>
          <p:nvPr>
            <p:ph type="sldNum" sz="quarter" idx="5"/>
          </p:nvPr>
        </p:nvSpPr>
        <p:spPr/>
        <p:txBody>
          <a:bodyPr/>
          <a:lstStyle/>
          <a:p>
            <a:fld id="{91CB8535-DC0F-AF47-A510-8461A80C06B7}" type="slidenum">
              <a:rPr lang="en-US" smtClean="0"/>
              <a:pPr/>
              <a:t>1</a:t>
            </a:fld>
            <a:endParaRPr lang="en-US" dirty="0"/>
          </a:p>
        </p:txBody>
      </p:sp>
    </p:spTree>
    <p:extLst>
      <p:ext uri="{BB962C8B-B14F-4D97-AF65-F5344CB8AC3E}">
        <p14:creationId xmlns:p14="http://schemas.microsoft.com/office/powerpoint/2010/main" val="3481963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Our team started the review process. We did a chart review and what we were able to identify </a:t>
            </a:r>
          </a:p>
          <a:p>
            <a:pPr marL="0" indent="0">
              <a:buFont typeface="Arial" panose="020B0604020202020204" pitchFamily="34" charset="0"/>
              <a:buNone/>
            </a:pPr>
            <a:r>
              <a:rPr lang="en-US" dirty="0"/>
              <a:t>	No c-collar was applied by EMS</a:t>
            </a:r>
          </a:p>
          <a:p>
            <a:pPr marL="0" indent="0">
              <a:buFont typeface="Arial" panose="020B0604020202020204" pitchFamily="34" charset="0"/>
              <a:buNone/>
            </a:pPr>
            <a:r>
              <a:rPr lang="en-US" dirty="0"/>
              <a:t>WE talked with our ED provider and discovered</a:t>
            </a:r>
          </a:p>
          <a:p>
            <a:pPr marL="0" indent="0">
              <a:buFont typeface="Arial" panose="020B0604020202020204" pitchFamily="34" charset="0"/>
              <a:buNone/>
            </a:pPr>
            <a:r>
              <a:rPr lang="en-US" dirty="0"/>
              <a:t>                  Towel roll was used in ED as an appropriate size c-collar could be found timely</a:t>
            </a:r>
          </a:p>
          <a:p>
            <a:pPr marL="0" indent="0">
              <a:buFont typeface="Arial" panose="020B0604020202020204" pitchFamily="34" charset="0"/>
              <a:buNone/>
            </a:pPr>
            <a:r>
              <a:rPr lang="en-US" dirty="0"/>
              <a:t>	C-spine cleared after the negative CT imaging</a:t>
            </a:r>
          </a:p>
          <a:p>
            <a:pPr marL="0" indent="0">
              <a:buFont typeface="Arial" panose="020B0604020202020204" pitchFamily="34" charset="0"/>
              <a:buNone/>
            </a:pP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Once we gathered all the information we were able to identify area of opportunity for improvement</a:t>
            </a:r>
          </a:p>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12</a:t>
            </a:fld>
            <a:endParaRPr lang="en-US" dirty="0"/>
          </a:p>
        </p:txBody>
      </p:sp>
    </p:spTree>
    <p:extLst>
      <p:ext uri="{BB962C8B-B14F-4D97-AF65-F5344CB8AC3E}">
        <p14:creationId xmlns:p14="http://schemas.microsoft.com/office/powerpoint/2010/main" val="122615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EMS spinal stabilization education was completed by the Education team with the ambulance service</a:t>
            </a:r>
          </a:p>
          <a:p>
            <a:r>
              <a:rPr lang="en-US" dirty="0"/>
              <a:t>Worked with the ED leadership to establish Par stock of infant/pediatric c-collars in our ED</a:t>
            </a:r>
          </a:p>
          <a:p>
            <a:r>
              <a:rPr lang="en-US" dirty="0"/>
              <a:t>Then provided Nursing and provider education via email and huddles</a:t>
            </a:r>
          </a:p>
          <a:p>
            <a:r>
              <a:rPr lang="en-US" dirty="0"/>
              <a:t>Pediatric c-spine clearance guideline implemented</a:t>
            </a:r>
          </a:p>
          <a:p>
            <a:r>
              <a:rPr lang="en-US" dirty="0"/>
              <a:t>Pediatric SIMS education with our educators and in collaboration with our system level 1 pediatric center. </a:t>
            </a:r>
          </a:p>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13</a:t>
            </a:fld>
            <a:endParaRPr lang="en-US" dirty="0"/>
          </a:p>
        </p:txBody>
      </p:sp>
    </p:spTree>
    <p:extLst>
      <p:ext uri="{BB962C8B-B14F-4D97-AF65-F5344CB8AC3E}">
        <p14:creationId xmlns:p14="http://schemas.microsoft.com/office/powerpoint/2010/main" val="290055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About 3 weeks after transfer we were contacted by the TPM to discuss the case with their clinical PI team</a:t>
            </a:r>
          </a:p>
        </p:txBody>
      </p:sp>
      <p:sp>
        <p:nvSpPr>
          <p:cNvPr id="4" name="Slide Number Placeholder 3"/>
          <p:cNvSpPr>
            <a:spLocks noGrp="1"/>
          </p:cNvSpPr>
          <p:nvPr>
            <p:ph type="sldNum" sz="quarter" idx="5"/>
          </p:nvPr>
        </p:nvSpPr>
        <p:spPr/>
        <p:txBody>
          <a:bodyPr/>
          <a:lstStyle/>
          <a:p>
            <a:fld id="{91CB8535-DC0F-AF47-A510-8461A80C06B7}" type="slidenum">
              <a:rPr lang="en-US" smtClean="0"/>
              <a:pPr/>
              <a:t>14</a:t>
            </a:fld>
            <a:endParaRPr lang="en-US" dirty="0"/>
          </a:p>
        </p:txBody>
      </p:sp>
    </p:spTree>
    <p:extLst>
      <p:ext uri="{BB962C8B-B14F-4D97-AF65-F5344CB8AC3E}">
        <p14:creationId xmlns:p14="http://schemas.microsoft.com/office/powerpoint/2010/main" val="2880624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review was done as well as communication with EDP and Trauma surgeon</a:t>
            </a:r>
          </a:p>
          <a:p>
            <a:endParaRPr lang="en-US" dirty="0"/>
          </a:p>
          <a:p>
            <a:r>
              <a:rPr lang="en-US" dirty="0"/>
              <a:t>Collaborated with the receiving centers PI team to prepare a comprehensive chart review to then present at the Clinical PI review meeting.</a:t>
            </a:r>
          </a:p>
          <a:p>
            <a:endParaRPr lang="en-US" dirty="0"/>
          </a:p>
          <a:p>
            <a:r>
              <a:rPr lang="en-US" dirty="0"/>
              <a:t>This meeting was set up by the receiving facility and included TMD’s, TPM’s, and PI as well as trauma surgeons from both facilities, and </a:t>
            </a:r>
            <a:r>
              <a:rPr lang="en-US" dirty="0" err="1"/>
              <a:t>specialy</a:t>
            </a:r>
            <a:r>
              <a:rPr lang="en-US" dirty="0"/>
              <a:t> </a:t>
            </a:r>
            <a:r>
              <a:rPr lang="en-US" dirty="0" err="1"/>
              <a:t>liasions</a:t>
            </a:r>
            <a:r>
              <a:rPr lang="en-US" dirty="0"/>
              <a:t> from the level 1 trauma center </a:t>
            </a:r>
            <a:r>
              <a:rPr lang="en-US" dirty="0" err="1"/>
              <a:t>ie</a:t>
            </a:r>
            <a:r>
              <a:rPr lang="en-US" dirty="0"/>
              <a:t> radiology,</a:t>
            </a:r>
          </a:p>
          <a:p>
            <a:endParaRPr lang="en-US" dirty="0"/>
          </a:p>
          <a:p>
            <a:r>
              <a:rPr lang="en-US" dirty="0"/>
              <a:t>As the case was presented we were able to have conversations around the care of the patient. This provided great back and forth dialog and the opportunity to clarify decision making in our care and/or OFI. </a:t>
            </a:r>
          </a:p>
        </p:txBody>
      </p:sp>
      <p:sp>
        <p:nvSpPr>
          <p:cNvPr id="4" name="Slide Number Placeholder 3"/>
          <p:cNvSpPr>
            <a:spLocks noGrp="1"/>
          </p:cNvSpPr>
          <p:nvPr>
            <p:ph type="sldNum" sz="quarter" idx="5"/>
          </p:nvPr>
        </p:nvSpPr>
        <p:spPr/>
        <p:txBody>
          <a:bodyPr/>
          <a:lstStyle/>
          <a:p>
            <a:fld id="{91CB8535-DC0F-AF47-A510-8461A80C06B7}" type="slidenum">
              <a:rPr lang="en-US" smtClean="0"/>
              <a:pPr/>
              <a:t>15</a:t>
            </a:fld>
            <a:endParaRPr lang="en-US" dirty="0"/>
          </a:p>
        </p:txBody>
      </p:sp>
    </p:spTree>
    <p:extLst>
      <p:ext uri="{BB962C8B-B14F-4D97-AF65-F5344CB8AC3E}">
        <p14:creationId xmlns:p14="http://schemas.microsoft.com/office/powerpoint/2010/main" val="1334541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At the end of this meeting, We were able to identify that we could optimize our CT Abd/Pelvis trauma protocol to include delayed imaging. We then worked with out CT team and are in the process of rolling out Standardization across our system for CT trauma protocol. </a:t>
            </a:r>
          </a:p>
          <a:p>
            <a:pPr marL="0" indent="0">
              <a:buNone/>
            </a:pPr>
            <a:endParaRPr lang="en-US" dirty="0"/>
          </a:p>
          <a:p>
            <a:pPr marL="0" indent="0">
              <a:buNone/>
            </a:pPr>
            <a:r>
              <a:rPr lang="en-US" dirty="0"/>
              <a:t>Both our trauma teams also discussed the benefits of this collaborative review and plan to implement system trauma </a:t>
            </a:r>
            <a:r>
              <a:rPr lang="en-US" dirty="0" err="1"/>
              <a:t>clilnical</a:t>
            </a:r>
            <a:r>
              <a:rPr lang="en-US" dirty="0"/>
              <a:t> PI meetings in the future when it could be beneficial. </a:t>
            </a:r>
          </a:p>
        </p:txBody>
      </p:sp>
      <p:sp>
        <p:nvSpPr>
          <p:cNvPr id="4" name="Slide Number Placeholder 3"/>
          <p:cNvSpPr>
            <a:spLocks noGrp="1"/>
          </p:cNvSpPr>
          <p:nvPr>
            <p:ph type="sldNum" sz="quarter" idx="5"/>
          </p:nvPr>
        </p:nvSpPr>
        <p:spPr/>
        <p:txBody>
          <a:bodyPr/>
          <a:lstStyle/>
          <a:p>
            <a:fld id="{91CB8535-DC0F-AF47-A510-8461A80C06B7}" type="slidenum">
              <a:rPr lang="en-US" smtClean="0"/>
              <a:pPr/>
              <a:t>16</a:t>
            </a:fld>
            <a:endParaRPr lang="en-US" dirty="0"/>
          </a:p>
        </p:txBody>
      </p:sp>
    </p:spTree>
    <p:extLst>
      <p:ext uri="{BB962C8B-B14F-4D97-AF65-F5344CB8AC3E}">
        <p14:creationId xmlns:p14="http://schemas.microsoft.com/office/powerpoint/2010/main" val="189362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as we look at the way we communicate between centers we can see how beneficial it can be for enhancing your trauma program.</a:t>
            </a:r>
          </a:p>
          <a:p>
            <a:pPr marL="171450" indent="-171450">
              <a:buFont typeface="Arial" panose="020B0604020202020204" pitchFamily="34" charset="0"/>
              <a:buChar char="•"/>
            </a:pPr>
            <a:r>
              <a:rPr lang="en-US" dirty="0"/>
              <a:t>When you have that collaborative relationship ,You’ re able to leverage all the tools you have access to </a:t>
            </a:r>
          </a:p>
          <a:p>
            <a:pPr marL="171450" indent="-171450">
              <a:buFont typeface="Arial" panose="020B0604020202020204" pitchFamily="34" charset="0"/>
              <a:buChar char="•"/>
            </a:pPr>
            <a:r>
              <a:rPr lang="en-US" dirty="0"/>
              <a:t>System sharing is a benefit to both facilities</a:t>
            </a:r>
          </a:p>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17</a:t>
            </a:fld>
            <a:endParaRPr lang="en-US" dirty="0"/>
          </a:p>
        </p:txBody>
      </p:sp>
    </p:spTree>
    <p:extLst>
      <p:ext uri="{BB962C8B-B14F-4D97-AF65-F5344CB8AC3E}">
        <p14:creationId xmlns:p14="http://schemas.microsoft.com/office/powerpoint/2010/main" val="155326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centers have different resources that can look very different from each other. Its helps when you know that those resources are different than the resources at the receiving facility.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18</a:t>
            </a:fld>
            <a:endParaRPr lang="en-US" dirty="0"/>
          </a:p>
        </p:txBody>
      </p:sp>
    </p:spTree>
    <p:extLst>
      <p:ext uri="{BB962C8B-B14F-4D97-AF65-F5344CB8AC3E}">
        <p14:creationId xmlns:p14="http://schemas.microsoft.com/office/powerpoint/2010/main" val="260812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think it’s important to explain our system, location, and how we function. Because while we all follow the same standards whether ACS or State we may have different </a:t>
            </a:r>
            <a:r>
              <a:rPr lang="en-US" dirty="0" err="1"/>
              <a:t>resourses</a:t>
            </a:r>
            <a:r>
              <a:rPr lang="en-US" dirty="0"/>
              <a:t> and demographics.</a:t>
            </a:r>
          </a:p>
          <a:p>
            <a:pPr marL="171450" indent="-171450">
              <a:buFont typeface="Arial" panose="020B0604020202020204" pitchFamily="34" charset="0"/>
              <a:buChar char="•"/>
            </a:pPr>
            <a:r>
              <a:rPr lang="en-US" dirty="0"/>
              <a:t>Corewell health is the largest healthcare system in the SOM, with 21 facilities (2022)</a:t>
            </a:r>
          </a:p>
          <a:p>
            <a:pPr marL="171450" indent="-171450">
              <a:buFont typeface="Arial" panose="020B0604020202020204" pitchFamily="34" charset="0"/>
              <a:buChar char="•"/>
            </a:pPr>
            <a:r>
              <a:rPr lang="en-US" dirty="0"/>
              <a:t>It's broken down into three regions South, West, and East</a:t>
            </a:r>
          </a:p>
          <a:p>
            <a:pPr marL="171450" indent="-171450">
              <a:buFont typeface="Arial" panose="020B0604020202020204" pitchFamily="34" charset="0"/>
              <a:buChar char="•"/>
            </a:pPr>
            <a:r>
              <a:rPr lang="en-US" dirty="0"/>
              <a:t>Here is a map that shows the trauma centers within our area.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our Level IV centers look very different, </a:t>
            </a:r>
          </a:p>
          <a:p>
            <a:pPr marL="628650" lvl="1" indent="-171450">
              <a:buFont typeface="Arial" panose="020B0604020202020204" pitchFamily="34" charset="0"/>
              <a:buChar char="•"/>
            </a:pPr>
            <a:r>
              <a:rPr lang="en-US" dirty="0"/>
              <a:t>Watervliet Hospital  has no general surgeons and transfers all trauma patients. Their job is to stabilize and transfer.</a:t>
            </a:r>
          </a:p>
          <a:p>
            <a:pPr marL="628650" lvl="1" indent="-171450">
              <a:buFont typeface="Arial" panose="020B0604020202020204" pitchFamily="34" charset="0"/>
              <a:buChar char="•"/>
            </a:pPr>
            <a:r>
              <a:rPr lang="en-US" dirty="0"/>
              <a:t>Niles has general surgeons and the ability to admit stable trauma patients but with limited resources. </a:t>
            </a:r>
          </a:p>
          <a:p>
            <a:pPr marL="628650" lvl="1"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Our level IV centers also transfer about 50% of their patients to our level III center, which is a robust trauma program that allows us to keep a large portion of our trauma patients </a:t>
            </a:r>
            <a:r>
              <a:rPr lang="en-US" dirty="0" err="1"/>
              <a:t>wintin</a:t>
            </a:r>
            <a:r>
              <a:rPr lang="en-US" dirty="0"/>
              <a:t> their community.</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All three of our centers do receive critical trauma patients, often they are the closest facility and provide the initial care. </a:t>
            </a:r>
          </a:p>
          <a:p>
            <a:pPr marL="0" indent="0">
              <a:buFont typeface="Arial" panose="020B0604020202020204" pitchFamily="34" charset="0"/>
              <a:buNone/>
            </a:pPr>
            <a:r>
              <a:rPr lang="en-US" dirty="0"/>
              <a:t>Two of our centers are located right off of the busy I-94 interstate. </a:t>
            </a:r>
          </a:p>
          <a:p>
            <a:pPr marL="0" indent="0">
              <a:buFont typeface="Arial" panose="020B0604020202020204" pitchFamily="34" charset="0"/>
              <a:buNone/>
            </a:pPr>
            <a:r>
              <a:rPr lang="en-US" dirty="0"/>
              <a:t>	Our top three MOI </a:t>
            </a:r>
          </a:p>
          <a:p>
            <a:pPr marL="0" indent="0">
              <a:buFont typeface="Arial" panose="020B0604020202020204" pitchFamily="34" charset="0"/>
              <a:buNone/>
            </a:pPr>
            <a:r>
              <a:rPr lang="en-US" dirty="0"/>
              <a:t>	GLF ( geriatric population)</a:t>
            </a:r>
          </a:p>
          <a:p>
            <a:pPr marL="0" indent="0">
              <a:buFont typeface="Arial" panose="020B0604020202020204" pitchFamily="34" charset="0"/>
              <a:buNone/>
            </a:pPr>
            <a:r>
              <a:rPr lang="en-US" dirty="0"/>
              <a:t>	MVCs </a:t>
            </a:r>
          </a:p>
          <a:p>
            <a:pPr marL="0" indent="0">
              <a:buFont typeface="Arial" panose="020B0604020202020204" pitchFamily="34" charset="0"/>
              <a:buNone/>
            </a:pPr>
            <a:r>
              <a:rPr lang="en-US" dirty="0"/>
              <a:t>	and penetrating trauma r/t gun violence.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Whole blood</a:t>
            </a:r>
          </a:p>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4</a:t>
            </a:fld>
            <a:endParaRPr lang="en-US" dirty="0"/>
          </a:p>
        </p:txBody>
      </p:sp>
    </p:spTree>
    <p:extLst>
      <p:ext uri="{BB962C8B-B14F-4D97-AF65-F5344CB8AC3E}">
        <p14:creationId xmlns:p14="http://schemas.microsoft.com/office/powerpoint/2010/main" val="225068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have a great team. But its important to note that this team oversees our three trauma programs and we do wear multiple hats….IE no dedicated IP roll so we all work together in our community IP efforts and rely on our community partners as well. </a:t>
            </a:r>
          </a:p>
        </p:txBody>
      </p:sp>
      <p:sp>
        <p:nvSpPr>
          <p:cNvPr id="4" name="Slide Number Placeholder 3"/>
          <p:cNvSpPr>
            <a:spLocks noGrp="1"/>
          </p:cNvSpPr>
          <p:nvPr>
            <p:ph type="sldNum" sz="quarter" idx="5"/>
          </p:nvPr>
        </p:nvSpPr>
        <p:spPr/>
        <p:txBody>
          <a:bodyPr/>
          <a:lstStyle/>
          <a:p>
            <a:fld id="{91CB8535-DC0F-AF47-A510-8461A80C06B7}" type="slidenum">
              <a:rPr lang="en-US" smtClean="0"/>
              <a:pPr/>
              <a:t>5</a:t>
            </a:fld>
            <a:endParaRPr lang="en-US" dirty="0"/>
          </a:p>
        </p:txBody>
      </p:sp>
    </p:spTree>
    <p:extLst>
      <p:ext uri="{BB962C8B-B14F-4D97-AF65-F5344CB8AC3E}">
        <p14:creationId xmlns:p14="http://schemas.microsoft.com/office/powerpoint/2010/main" val="19331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challenges that rural centers face are the things we like our transfer centers to understand. </a:t>
            </a:r>
          </a:p>
          <a:p>
            <a:pPr marL="171450" indent="-171450">
              <a:buFont typeface="Arial" panose="020B0604020202020204" pitchFamily="34" charset="0"/>
              <a:buChar char="•"/>
            </a:pPr>
            <a:r>
              <a:rPr lang="en-US" dirty="0"/>
              <a:t>It can help when receiving the trauma patient to potentially understand why we may or may not have done something and that our </a:t>
            </a:r>
            <a:r>
              <a:rPr lang="en-US" dirty="0" err="1"/>
              <a:t>resourses</a:t>
            </a:r>
            <a:r>
              <a:rPr lang="en-US" dirty="0"/>
              <a:t> look much different than that of a level 1 or 2 center</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Transferring a patient to a higher level of care may be difficult. </a:t>
            </a:r>
          </a:p>
          <a:p>
            <a:pPr marL="457200" lvl="1" indent="0">
              <a:buFont typeface="Arial" panose="020B0604020202020204" pitchFamily="34" charset="0"/>
              <a:buNone/>
            </a:pPr>
            <a:r>
              <a:rPr lang="en-US" dirty="0"/>
              <a:t>	Find transportation can be difficult due to availability of our EMS crews or the weather. </a:t>
            </a:r>
          </a:p>
          <a:p>
            <a:pPr marL="457200" lvl="1" indent="0">
              <a:buFont typeface="Arial" panose="020B0604020202020204" pitchFamily="34" charset="0"/>
              <a:buNone/>
            </a:pPr>
            <a:r>
              <a:rPr lang="en-US" dirty="0"/>
              <a:t>	This can lead to prolonged ED stays for trauma patients at a facility where they really need to get to a  higher level of care. </a:t>
            </a:r>
          </a:p>
          <a:p>
            <a:pPr marL="457200" lvl="1" indent="0">
              <a:buFont typeface="Arial" panose="020B0604020202020204" pitchFamily="34" charset="0"/>
              <a:buNone/>
            </a:pPr>
            <a:r>
              <a:rPr lang="en-US" dirty="0"/>
              <a:t>	</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Specialty physician coverage may not be available at our trauma centers or may not be 24/7. </a:t>
            </a:r>
          </a:p>
          <a:p>
            <a:pPr marL="171450" indent="-171450">
              <a:buFont typeface="Arial" panose="020B0604020202020204" pitchFamily="34" charset="0"/>
              <a:buChar char="•"/>
            </a:pPr>
            <a:r>
              <a:rPr lang="en-US" dirty="0"/>
              <a:t>Or we may not have clinical support for the provider. For example, the surgeon can perform the procedure, but there isn’t clinical or equipment support for the surgeon. </a:t>
            </a:r>
          </a:p>
          <a:p>
            <a:pPr marL="171450" marR="0" lvl="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t>Having staff who have trauma experience and keeping those staff at a rural facility can be a challenge for smaller programs as well.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Loop closure can be difficult, especially with facilities we do not transfer too often because those established relationships aren’t developed). </a:t>
            </a:r>
          </a:p>
          <a:p>
            <a:pPr marL="171450" indent="-171450">
              <a:buFont typeface="Arial" panose="020B0604020202020204" pitchFamily="34" charset="0"/>
              <a:buChar char="•"/>
            </a:pPr>
            <a:r>
              <a:rPr lang="en-US" dirty="0"/>
              <a:t>In rural facilities your trauma program staff wear several hats to include a lot of job duties that could lead to a delay in loop closure. </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6</a:t>
            </a:fld>
            <a:endParaRPr lang="en-US" dirty="0"/>
          </a:p>
        </p:txBody>
      </p:sp>
    </p:spTree>
    <p:extLst>
      <p:ext uri="{BB962C8B-B14F-4D97-AF65-F5344CB8AC3E}">
        <p14:creationId xmlns:p14="http://schemas.microsoft.com/office/powerpoint/2010/main" val="412825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2022 ACS Standard states for feedback </a:t>
            </a:r>
          </a:p>
          <a:p>
            <a:endParaRPr lang="en-US" dirty="0"/>
          </a:p>
          <a:p>
            <a:r>
              <a:rPr lang="en-US" dirty="0"/>
              <a:t>While there is an expectation that referral centers receive feedback, There may be gaps in how that feedback is received. So we’ll talk about our experience for transfer feedback and how we apply it.</a:t>
            </a:r>
          </a:p>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7</a:t>
            </a:fld>
            <a:endParaRPr lang="en-US" dirty="0"/>
          </a:p>
        </p:txBody>
      </p:sp>
    </p:spTree>
    <p:extLst>
      <p:ext uri="{BB962C8B-B14F-4D97-AF65-F5344CB8AC3E}">
        <p14:creationId xmlns:p14="http://schemas.microsoft.com/office/powerpoint/2010/main" val="380812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a:p>
            <a:pPr marL="174982" indent="-174982">
              <a:buFont typeface="Arial" panose="020B0604020202020204" pitchFamily="34" charset="0"/>
              <a:buChar char="•"/>
            </a:pPr>
            <a:r>
              <a:rPr lang="en-US" dirty="0"/>
              <a:t>For our centers about 75% of transfer follow up is received this way.</a:t>
            </a:r>
          </a:p>
          <a:p>
            <a:pPr marL="0" indent="0">
              <a:buFont typeface="Arial" panose="020B0604020202020204" pitchFamily="34" charset="0"/>
              <a:buNone/>
            </a:pPr>
            <a:endParaRPr lang="en-US" dirty="0"/>
          </a:p>
          <a:p>
            <a:pPr marL="174982" indent="-174982">
              <a:buFont typeface="Arial" panose="020B0604020202020204" pitchFamily="34" charset="0"/>
              <a:buChar char="•"/>
            </a:pPr>
            <a:r>
              <a:rPr lang="en-US" dirty="0"/>
              <a:t>Templated-  some information maybe generated from the trauma registry</a:t>
            </a:r>
          </a:p>
          <a:p>
            <a:pPr marL="174982" indent="-174982">
              <a:buFont typeface="Arial" panose="020B0604020202020204" pitchFamily="34" charset="0"/>
              <a:buChar char="•"/>
            </a:pPr>
            <a:r>
              <a:rPr lang="en-US" dirty="0"/>
              <a:t>Not all transfer follow up summaries are the same format, as you can see two different variations her</a:t>
            </a:r>
          </a:p>
          <a:p>
            <a:pPr marL="174982" indent="-174982">
              <a:buFont typeface="Arial" panose="020B0604020202020204" pitchFamily="34" charset="0"/>
              <a:buChar char="•"/>
            </a:pPr>
            <a:r>
              <a:rPr lang="en-US" dirty="0"/>
              <a:t>The contents and layout varies by facility.  </a:t>
            </a:r>
          </a:p>
          <a:p>
            <a:pPr marL="174982" indent="-174982">
              <a:buFont typeface="Arial" panose="020B0604020202020204" pitchFamily="34" charset="0"/>
              <a:buChar char="•"/>
            </a:pPr>
            <a:r>
              <a:rPr lang="en-US" dirty="0"/>
              <a:t>Transfer f/u’s is usually received after the patient’s chart has been abstracted so it could be  60 days or more after the patient has been discharged. </a:t>
            </a:r>
          </a:p>
          <a:p>
            <a:pPr marL="174982" indent="-174982">
              <a:buFont typeface="Arial" panose="020B0604020202020204" pitchFamily="34" charset="0"/>
              <a:buChar char="•"/>
            </a:pPr>
            <a:r>
              <a:rPr lang="en-US" dirty="0"/>
              <a:t>Transfer summaries are sent through a Secure platform- whether that is a secure email delivery or a platform where the we  log into the receiving facilities platform to review the transfer summary. </a:t>
            </a:r>
          </a:p>
          <a:p>
            <a:r>
              <a:rPr lang="en-US" dirty="0"/>
              <a:t>We do find that this templated format is often used for transfers with out high indication for OFI. </a:t>
            </a:r>
          </a:p>
        </p:txBody>
      </p:sp>
      <p:sp>
        <p:nvSpPr>
          <p:cNvPr id="4" name="Slide Number Placeholder 3"/>
          <p:cNvSpPr>
            <a:spLocks noGrp="1"/>
          </p:cNvSpPr>
          <p:nvPr>
            <p:ph type="sldNum" sz="quarter" idx="5"/>
          </p:nvPr>
        </p:nvSpPr>
        <p:spPr/>
        <p:txBody>
          <a:bodyPr/>
          <a:lstStyle/>
          <a:p>
            <a:fld id="{91CB8535-DC0F-AF47-A510-8461A80C06B7}" type="slidenum">
              <a:rPr lang="en-US" smtClean="0"/>
              <a:pPr/>
              <a:t>8</a:t>
            </a:fld>
            <a:endParaRPr lang="en-US" dirty="0"/>
          </a:p>
        </p:txBody>
      </p:sp>
    </p:spTree>
    <p:extLst>
      <p:ext uri="{BB962C8B-B14F-4D97-AF65-F5344CB8AC3E}">
        <p14:creationId xmlns:p14="http://schemas.microsoft.com/office/powerpoint/2010/main" val="90110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communication accounts for the other 25% of transfer follow up communication.</a:t>
            </a:r>
          </a:p>
          <a:p>
            <a:r>
              <a:rPr lang="en-US" dirty="0"/>
              <a:t>	 1. It can occur at any aspect of the patients care and from different members on the trauma team. This could be the TMD, TPM, or PI nurse. </a:t>
            </a:r>
          </a:p>
          <a:p>
            <a:r>
              <a:rPr lang="en-US" dirty="0"/>
              <a:t>	 2. Usually occurs close to transfer date and the patient can still be admitted at the accepting facility	</a:t>
            </a:r>
          </a:p>
          <a:p>
            <a:r>
              <a:rPr lang="en-US" dirty="0"/>
              <a:t>	 3. helps with clarification of treatment from between trauma centers</a:t>
            </a:r>
          </a:p>
          <a:p>
            <a:r>
              <a:rPr lang="en-US" dirty="0"/>
              <a:t>	 4. Supports providing real time feedback </a:t>
            </a:r>
          </a:p>
          <a:p>
            <a:r>
              <a:rPr lang="en-US" dirty="0"/>
              <a:t>	 5. It helps gather the entire picture</a:t>
            </a:r>
          </a:p>
          <a:p>
            <a:r>
              <a:rPr lang="en-US" dirty="0"/>
              <a:t>	 6. Allowing back and forth dialog  </a:t>
            </a:r>
          </a:p>
          <a:p>
            <a:endParaRPr lang="en-US" dirty="0"/>
          </a:p>
          <a:p>
            <a:r>
              <a:rPr lang="en-US" dirty="0"/>
              <a:t>Conversation log </a:t>
            </a:r>
          </a:p>
          <a:p>
            <a:r>
              <a:rPr lang="en-US" dirty="0"/>
              <a:t>	Is part of your PI process and documents the conversation and helps close the loop on communication.</a:t>
            </a:r>
          </a:p>
          <a:p>
            <a:pPr marL="0" indent="0">
              <a:buNone/>
            </a:pP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9</a:t>
            </a:fld>
            <a:endParaRPr lang="en-US" dirty="0"/>
          </a:p>
        </p:txBody>
      </p:sp>
    </p:spTree>
    <p:extLst>
      <p:ext uri="{BB962C8B-B14F-4D97-AF65-F5344CB8AC3E}">
        <p14:creationId xmlns:p14="http://schemas.microsoft.com/office/powerpoint/2010/main" val="183675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receive feedback there is key information that we look for. </a:t>
            </a:r>
          </a:p>
          <a:p>
            <a:endParaRPr lang="en-US" dirty="0"/>
          </a:p>
          <a:p>
            <a:pPr marL="171450" indent="-171450">
              <a:buFont typeface="Arial" panose="020B0604020202020204" pitchFamily="34" charset="0"/>
              <a:buChar char="•"/>
            </a:pPr>
            <a:r>
              <a:rPr lang="en-US" dirty="0"/>
              <a:t>It’s a tool for our program </a:t>
            </a:r>
          </a:p>
          <a:p>
            <a:pPr marL="171450" indent="-171450">
              <a:buFont typeface="Arial" panose="020B0604020202020204" pitchFamily="34" charset="0"/>
              <a:buChar char="•"/>
            </a:pPr>
            <a:r>
              <a:rPr lang="en-US" dirty="0"/>
              <a:t>1. Did we follow ATLS guidelines</a:t>
            </a:r>
          </a:p>
          <a:p>
            <a:pPr marL="628650" lvl="1" indent="-171450">
              <a:buFont typeface="Arial" panose="020B0604020202020204" pitchFamily="34" charset="0"/>
              <a:buChar char="•"/>
            </a:pPr>
            <a:r>
              <a:rPr lang="en-US" dirty="0"/>
              <a:t>2. Did we perform the interventions needed prior to transfer without delaying transfer</a:t>
            </a:r>
          </a:p>
          <a:p>
            <a:pPr marL="628650" lvl="1" indent="-171450">
              <a:buFont typeface="Arial" panose="020B0604020202020204" pitchFamily="34" charset="0"/>
              <a:buChar char="•"/>
            </a:pPr>
            <a:r>
              <a:rPr lang="en-US" dirty="0"/>
              <a:t>3. Did we identify the same injuries that were identified at the accepting facility, or do we need to investigate if it was a missed injury</a:t>
            </a:r>
          </a:p>
          <a:p>
            <a:pPr marL="628650" lvl="1" indent="-171450">
              <a:buFont typeface="Arial" panose="020B0604020202020204" pitchFamily="34" charset="0"/>
              <a:buChar char="•"/>
            </a:pPr>
            <a:r>
              <a:rPr lang="en-US" dirty="0"/>
              <a:t>4. Did the patient meet transfer criteria</a:t>
            </a:r>
          </a:p>
          <a:p>
            <a:pPr marL="628650" lvl="1" indent="-171450">
              <a:buFont typeface="Arial" panose="020B0604020202020204" pitchFamily="34" charset="0"/>
              <a:buChar char="•"/>
            </a:pPr>
            <a:r>
              <a:rPr lang="en-US" dirty="0"/>
              <a:t>5. Did the patient develop any complications and if so, was there anything we could have done to help prevent the complication (exp: chemical prophylaxes for a pt. that developed a DVT). </a:t>
            </a:r>
          </a:p>
          <a:p>
            <a:pPr marL="628650" lvl="1" indent="-171450">
              <a:buFont typeface="Arial" panose="020B0604020202020204" pitchFamily="34" charset="0"/>
              <a:buChar char="•"/>
            </a:pPr>
            <a:r>
              <a:rPr lang="en-US" dirty="0"/>
              <a:t>6. Identified PI opportunities.  </a:t>
            </a:r>
            <a:endParaRPr lang="en-US" dirty="0">
              <a:solidFill>
                <a:srgbClr val="C00000"/>
              </a:solidFill>
            </a:endParaRPr>
          </a:p>
          <a:p>
            <a:pPr marL="628650" lvl="1" indent="-171450">
              <a:buFont typeface="Arial" panose="020B0604020202020204" pitchFamily="34" charset="0"/>
              <a:buChar char="•"/>
            </a:pPr>
            <a:r>
              <a:rPr lang="en-US" dirty="0">
                <a:solidFill>
                  <a:srgbClr val="C00000"/>
                </a:solidFill>
              </a:rPr>
              <a:t>7. and it can validate our Program confirming we provided the appropriate care and interventions</a:t>
            </a:r>
          </a:p>
          <a:p>
            <a:pPr marL="628650" lvl="1" indent="-171450">
              <a:buFont typeface="Arial" panose="020B0604020202020204" pitchFamily="34" charset="0"/>
              <a:buChar char="•"/>
            </a:pPr>
            <a:endParaRPr lang="en-US" dirty="0">
              <a:solidFill>
                <a:srgbClr val="C00000"/>
              </a:solidFill>
            </a:endParaRPr>
          </a:p>
          <a:p>
            <a:pPr marL="628650" lvl="1" indent="-171450">
              <a:buFont typeface="Arial" panose="020B0604020202020204" pitchFamily="34" charset="0"/>
              <a:buChar char="•"/>
            </a:pPr>
            <a:r>
              <a:rPr lang="en-US" dirty="0">
                <a:solidFill>
                  <a:srgbClr val="C00000"/>
                </a:solidFill>
              </a:rPr>
              <a:t>We value our transfer feedback summaries. Not only can they identify things we could have done better but we are also able to identify trends in care. </a:t>
            </a:r>
          </a:p>
          <a:p>
            <a:pPr marL="628650" lvl="1" indent="-171450">
              <a:buFont typeface="Arial" panose="020B0604020202020204" pitchFamily="34" charset="0"/>
              <a:buChar char="•"/>
            </a:pPr>
            <a:r>
              <a:rPr lang="en-US" dirty="0">
                <a:solidFill>
                  <a:srgbClr val="C00000"/>
                </a:solidFill>
              </a:rPr>
              <a:t>For example, we were transferring out pts with brain injuries when we had gaps in neurosurgical coverage. When reviewing feedback, we noticed that lower acuity brain injury pts were being evaluated and discharged from ER. This led to our center investigating and developing our brain injury guidelines, allowing our patients to stay within their community. </a:t>
            </a:r>
          </a:p>
          <a:p>
            <a:r>
              <a:rPr lang="en-US" dirty="0"/>
              <a:t>So let’s look at a couple of case reviews and discuss how we were able to use the PI process to enhance care for our patients. </a:t>
            </a:r>
          </a:p>
        </p:txBody>
      </p:sp>
      <p:sp>
        <p:nvSpPr>
          <p:cNvPr id="4" name="Slide Number Placeholder 3"/>
          <p:cNvSpPr>
            <a:spLocks noGrp="1"/>
          </p:cNvSpPr>
          <p:nvPr>
            <p:ph type="sldNum" sz="quarter" idx="5"/>
          </p:nvPr>
        </p:nvSpPr>
        <p:spPr/>
        <p:txBody>
          <a:bodyPr/>
          <a:lstStyle/>
          <a:p>
            <a:fld id="{91CB8535-DC0F-AF47-A510-8461A80C06B7}" type="slidenum">
              <a:rPr lang="en-US" smtClean="0"/>
              <a:pPr/>
              <a:t>10</a:t>
            </a:fld>
            <a:endParaRPr lang="en-US" dirty="0"/>
          </a:p>
        </p:txBody>
      </p:sp>
    </p:spTree>
    <p:extLst>
      <p:ext uri="{BB962C8B-B14F-4D97-AF65-F5344CB8AC3E}">
        <p14:creationId xmlns:p14="http://schemas.microsoft.com/office/powerpoint/2010/main" val="260701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5AA2-6666-3470-7FD7-CD5C6DEC0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990AC-F6ED-AAFE-EE63-D83A7F6A0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3A0E1-1022-FE3C-4A1A-6148A502C2C6}"/>
              </a:ext>
            </a:extLst>
          </p:cNvPr>
          <p:cNvSpPr>
            <a:spLocks noGrp="1"/>
          </p:cNvSpPr>
          <p:nvPr>
            <p:ph type="body" idx="1"/>
          </p:nvPr>
        </p:nvSpPr>
        <p:spPr/>
        <p:txBody>
          <a:bodyPr/>
          <a:lstStyle/>
          <a:p>
            <a:pPr marL="0" indent="0">
              <a:buFont typeface="Arial" panose="020B0604020202020204" pitchFamily="34" charset="0"/>
              <a:buNone/>
            </a:pPr>
            <a:r>
              <a:rPr lang="en-US" dirty="0"/>
              <a:t>Two days after transfer our TPM received an email from the receiving facility. They wanted to clarify clearing of the patients c-spine, as best practice for this patient to remain the c-collar for repeat clinical exam in 12 hours.</a:t>
            </a:r>
          </a:p>
          <a:p>
            <a:pPr marL="0" indent="0">
              <a:buFont typeface="Arial" panose="020B0604020202020204" pitchFamily="34" charset="0"/>
              <a:buNone/>
            </a:pPr>
            <a:endParaRPr lang="en-US" dirty="0"/>
          </a:p>
          <a:p>
            <a:endParaRPr lang="en-US" dirty="0"/>
          </a:p>
        </p:txBody>
      </p:sp>
      <p:sp>
        <p:nvSpPr>
          <p:cNvPr id="4" name="Slide Number Placeholder 3">
            <a:extLst>
              <a:ext uri="{FF2B5EF4-FFF2-40B4-BE49-F238E27FC236}">
                <a16:creationId xmlns:a16="http://schemas.microsoft.com/office/drawing/2014/main" id="{1FCA0E0B-24FA-8222-59EE-26DC42EA9CF0}"/>
              </a:ext>
            </a:extLst>
          </p:cNvPr>
          <p:cNvSpPr>
            <a:spLocks noGrp="1"/>
          </p:cNvSpPr>
          <p:nvPr>
            <p:ph type="sldNum" sz="quarter" idx="5"/>
          </p:nvPr>
        </p:nvSpPr>
        <p:spPr/>
        <p:txBody>
          <a:bodyPr/>
          <a:lstStyle/>
          <a:p>
            <a:fld id="{91CB8535-DC0F-AF47-A510-8461A80C06B7}" type="slidenum">
              <a:rPr lang="en-US" smtClean="0"/>
              <a:pPr/>
              <a:t>11</a:t>
            </a:fld>
            <a:endParaRPr lang="en-US" dirty="0"/>
          </a:p>
        </p:txBody>
      </p:sp>
    </p:spTree>
    <p:extLst>
      <p:ext uri="{BB962C8B-B14F-4D97-AF65-F5344CB8AC3E}">
        <p14:creationId xmlns:p14="http://schemas.microsoft.com/office/powerpoint/2010/main" val="2300968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pic>
        <p:nvPicPr>
          <p:cNvPr id="6" name="Corewell Health" descr="Corewell Health">
            <a:extLst>
              <a:ext uri="{FF2B5EF4-FFF2-40B4-BE49-F238E27FC236}">
                <a16:creationId xmlns:a16="http://schemas.microsoft.com/office/drawing/2014/main" id="{134B6297-CC0C-50E7-05A4-0039152F92CF}"/>
              </a:ext>
            </a:extLst>
          </p:cNvPr>
          <p:cNvPicPr>
            <a:picLocks noChangeAspect="1"/>
          </p:cNvPicPr>
          <p:nvPr userDrawn="1"/>
        </p:nvPicPr>
        <p:blipFill>
          <a:blip r:embed="rId2"/>
          <a:stretch>
            <a:fillRect/>
          </a:stretch>
        </p:blipFill>
        <p:spPr>
          <a:xfrm>
            <a:off x="320040" y="228600"/>
            <a:ext cx="2519681" cy="548640"/>
          </a:xfrm>
          <a:prstGeom prst="rect">
            <a:avLst/>
          </a:prstGeom>
        </p:spPr>
      </p:pic>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11480" y="1428750"/>
            <a:ext cx="6172200" cy="1734820"/>
          </a:xfrm>
        </p:spPr>
        <p:txBody>
          <a:bodyPr anchor="b"/>
          <a:lstStyle>
            <a:lvl1pPr algn="l">
              <a:lnSpc>
                <a:spcPct val="90000"/>
              </a:lnSpc>
              <a:defRPr sz="4000" spc="-50" baseline="0"/>
            </a:lvl1pPr>
          </a:lstStyle>
          <a:p>
            <a:r>
              <a:rPr lang="en-US" dirty="0">
                <a:solidFill>
                  <a:schemeClr val="tx1"/>
                </a:solidFill>
              </a:rPr>
              <a:t>Presentation title is Montserrat Bold 40pt, sentence case, three lines max</a:t>
            </a:r>
            <a:endParaRPr lang="en-US" dirty="0"/>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11480" y="3712210"/>
            <a:ext cx="6172200" cy="365760"/>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[Presenter Name]</a:t>
            </a:r>
          </a:p>
        </p:txBody>
      </p:sp>
      <p:sp>
        <p:nvSpPr>
          <p:cNvPr id="12" name="Text Placeholder 3">
            <a:extLst>
              <a:ext uri="{FF2B5EF4-FFF2-40B4-BE49-F238E27FC236}">
                <a16:creationId xmlns:a16="http://schemas.microsoft.com/office/drawing/2014/main" id="{253666AA-6B16-6340-AF38-96ABF4154B93}"/>
              </a:ext>
            </a:extLst>
          </p:cNvPr>
          <p:cNvSpPr>
            <a:spLocks noGrp="1"/>
          </p:cNvSpPr>
          <p:nvPr>
            <p:ph type="body" sz="quarter" idx="10" hasCustomPrompt="1"/>
          </p:nvPr>
        </p:nvSpPr>
        <p:spPr>
          <a:xfrm>
            <a:off x="409574" y="4077970"/>
            <a:ext cx="6172200" cy="274320"/>
          </a:xfrm>
        </p:spPr>
        <p:txBody>
          <a:bodyPr>
            <a:noAutofit/>
          </a:bodyPr>
          <a:lstStyle>
            <a:lvl1pPr marL="0" indent="0">
              <a:spcBef>
                <a:spcPts val="0"/>
              </a:spcBef>
              <a:buFontTx/>
              <a:buNone/>
              <a:defRPr sz="1200" b="1" cap="all" baseline="0"/>
            </a:lvl1pPr>
            <a:lvl2pPr marL="0" indent="0">
              <a:spcBef>
                <a:spcPts val="0"/>
              </a:spcBef>
              <a:buFontTx/>
              <a:buNone/>
              <a:defRPr sz="1200" b="1" cap="all" baseline="0"/>
            </a:lvl2pPr>
            <a:lvl3pPr marL="0" indent="0">
              <a:spcBef>
                <a:spcPts val="0"/>
              </a:spcBef>
              <a:buFontTx/>
              <a:buNone/>
              <a:defRPr sz="1200" b="1" cap="all" baseline="0"/>
            </a:lvl3pPr>
            <a:lvl4pPr marL="0" indent="0">
              <a:spcBef>
                <a:spcPts val="0"/>
              </a:spcBef>
              <a:buFontTx/>
              <a:buNone/>
              <a:defRPr sz="1200" b="1" cap="all" baseline="0"/>
            </a:lvl4pPr>
            <a:lvl5pPr marL="0" indent="0">
              <a:spcBef>
                <a:spcPts val="0"/>
              </a:spcBef>
              <a:buFontTx/>
              <a:buNone/>
              <a:defRPr sz="1200" b="1" cap="all" baseline="0"/>
            </a:lvl5pPr>
            <a:lvl6pPr marL="0" indent="0">
              <a:spcBef>
                <a:spcPts val="0"/>
              </a:spcBef>
              <a:buFontTx/>
              <a:buNone/>
              <a:defRPr sz="1200" b="1" cap="all" baseline="0"/>
            </a:lvl6pPr>
            <a:lvl7pPr marL="0" indent="0">
              <a:spcBef>
                <a:spcPts val="0"/>
              </a:spcBef>
              <a:buFontTx/>
              <a:buNone/>
              <a:defRPr sz="1200" b="1" cap="all" baseline="0"/>
            </a:lvl7pPr>
            <a:lvl8pPr marL="0" indent="0">
              <a:spcBef>
                <a:spcPts val="0"/>
              </a:spcBef>
              <a:buFontTx/>
              <a:buNone/>
              <a:defRPr sz="1200" b="1" cap="all" baseline="0"/>
            </a:lvl8pPr>
            <a:lvl9pPr marL="0" indent="0">
              <a:spcBef>
                <a:spcPts val="0"/>
              </a:spcBef>
              <a:buFontTx/>
              <a:buNone/>
              <a:defRPr sz="1200" b="1" cap="all" baseline="0"/>
            </a:lvl9pPr>
          </a:lstStyle>
          <a:p>
            <a:pPr lvl="0"/>
            <a:r>
              <a:rPr lang="en-US" dirty="0"/>
              <a:t>[MONTH 00, 0000]</a:t>
            </a:r>
          </a:p>
        </p:txBody>
      </p:sp>
      <p:sp>
        <p:nvSpPr>
          <p:cNvPr id="4" name="Text Placeholder 6">
            <a:extLst>
              <a:ext uri="{FF2B5EF4-FFF2-40B4-BE49-F238E27FC236}">
                <a16:creationId xmlns:a16="http://schemas.microsoft.com/office/drawing/2014/main" id="{F5F4E926-6078-EA14-C512-F8528C04BA93}"/>
              </a:ext>
            </a:extLst>
          </p:cNvPr>
          <p:cNvSpPr>
            <a:spLocks noGrp="1"/>
          </p:cNvSpPr>
          <p:nvPr>
            <p:ph type="body" sz="quarter" idx="14"/>
          </p:nvPr>
        </p:nvSpPr>
        <p:spPr>
          <a:xfrm>
            <a:off x="409575" y="3461166"/>
            <a:ext cx="657225" cy="109375"/>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7" name="Rectangle">
            <a:extLst>
              <a:ext uri="{FF2B5EF4-FFF2-40B4-BE49-F238E27FC236}">
                <a16:creationId xmlns:a16="http://schemas.microsoft.com/office/drawing/2014/main" id="{48868B39-10D0-E630-2607-16E89E59AC82}"/>
              </a:ext>
              <a:ext uri="{C183D7F6-B498-43B3-948B-1728B52AA6E4}">
                <adec:decorative xmlns:adec="http://schemas.microsoft.com/office/drawing/2017/decorative" val="1"/>
              </a:ext>
            </a:extLst>
          </p:cNvPr>
          <p:cNvSpPr/>
          <p:nvPr userDrawn="1"/>
        </p:nvSpPr>
        <p:spPr bwMode="hidden">
          <a:xfrm>
            <a:off x="1" y="5006341"/>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06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Blue">
    <p:bg>
      <p:bgPr>
        <a:solidFill>
          <a:srgbClr val="002855"/>
        </a:solidFill>
        <a:effectLst/>
      </p:bgPr>
    </p:bg>
    <p:spTree>
      <p:nvGrpSpPr>
        <p:cNvPr id="1" name=""/>
        <p:cNvGrpSpPr/>
        <p:nvPr/>
      </p:nvGrpSpPr>
      <p:grpSpPr>
        <a:xfrm>
          <a:off x="0" y="0"/>
          <a:ext cx="0" cy="0"/>
          <a:chOff x="0" y="0"/>
          <a:chExt cx="0" cy="0"/>
        </a:xfrm>
      </p:grpSpPr>
      <p:pic>
        <p:nvPicPr>
          <p:cNvPr id="4" name="Corewell Health" descr="Corewell Health">
            <a:extLst>
              <a:ext uri="{FF2B5EF4-FFF2-40B4-BE49-F238E27FC236}">
                <a16:creationId xmlns:a16="http://schemas.microsoft.com/office/drawing/2014/main" id="{30623C9A-2A14-4616-E50A-DCAFCAA8EC78}"/>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sz="2200"/>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411479" y="1499093"/>
            <a:ext cx="6172200" cy="324675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1468510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402">
          <p15:clr>
            <a:srgbClr val="FBAE40"/>
          </p15:clr>
        </p15:guide>
        <p15:guide id="7" orient="horz" pos="892">
          <p15:clr>
            <a:srgbClr val="FBAE40"/>
          </p15:clr>
        </p15:guide>
        <p15:guide id="8" orient="horz" pos="808">
          <p15:clr>
            <a:srgbClr val="FBAE40"/>
          </p15:clr>
        </p15:guide>
        <p15:guide id="9" orient="horz" pos="29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4369-EC00-C14E-B713-D27C9B058F76}"/>
              </a:ext>
            </a:extLst>
          </p:cNvPr>
          <p:cNvSpPr>
            <a:spLocks noGrp="1"/>
          </p:cNvSpPr>
          <p:nvPr>
            <p:ph type="title" hasCustomPrompt="1"/>
          </p:nvPr>
        </p:nvSpPr>
        <p:spPr/>
        <p:txBody>
          <a:bodyPr/>
          <a:lstStyle>
            <a:lvl1pPr>
              <a:defRPr sz="2200"/>
            </a:lvl1pPr>
          </a:lstStyle>
          <a:p>
            <a:r>
              <a:rPr lang="en-US" dirty="0"/>
              <a:t>This is a “Two Content” slide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hasCustomPrompt="1"/>
          </p:nvPr>
        </p:nvSpPr>
        <p:spPr>
          <a:xfrm>
            <a:off x="409575" y="1581150"/>
            <a:ext cx="3977640" cy="3082925"/>
          </a:xfrm>
        </p:spPr>
        <p:txBody>
          <a:bodyPr/>
          <a:lstStyle>
            <a:lvl1pPr marL="0" indent="0">
              <a:spcBef>
                <a:spcPts val="0"/>
              </a:spcBef>
              <a:spcAft>
                <a:spcPts val="600"/>
              </a:spcAft>
              <a:buNone/>
              <a:defRPr/>
            </a:lvl1pPr>
            <a:lvl5pPr>
              <a:defRPr/>
            </a:lvl5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Whether you’re working with a one-column or multi-column slide, consistent sizing and positioning of elements from slide to slide helps create a coherent look and feel.</a:t>
            </a:r>
            <a:br>
              <a:rPr lang="en-US" dirty="0"/>
            </a:br>
            <a:r>
              <a:rPr lang="en-US" dirty="0"/>
              <a:t>Keep content within the guides. If the guides aren’t visible, use </a:t>
            </a:r>
            <a:r>
              <a:rPr lang="en-US" b="1" dirty="0"/>
              <a:t>View &gt; Guides</a:t>
            </a:r>
            <a:r>
              <a:rPr lang="en-US" dirty="0"/>
              <a:t> to toggle them on.</a:t>
            </a:r>
            <a:br>
              <a:rPr lang="en-US" dirty="0"/>
            </a:br>
            <a:r>
              <a:rPr lang="en-US" dirty="0"/>
              <a:t>To force master slide elements back into the approved size and position:</a:t>
            </a:r>
            <a:br>
              <a:rPr lang="en-US" dirty="0"/>
            </a:br>
            <a:r>
              <a:rPr lang="en-US" dirty="0"/>
              <a:t>1) Apply or reapply the desired slide layout using the Layout menu in the Slides section of the Home tab;</a:t>
            </a:r>
            <a:br>
              <a:rPr lang="en-US" dirty="0"/>
            </a:br>
            <a:r>
              <a:rPr lang="en-US" dirty="0"/>
              <a:t>2) Then, click the Reset button; and </a:t>
            </a:r>
            <a:br>
              <a:rPr lang="en-US" dirty="0"/>
            </a:br>
            <a:r>
              <a:rPr lang="en-US" dirty="0"/>
              <a:t>3) Finally, clean up any custom formatting</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752594" y="1581150"/>
            <a:ext cx="3977640" cy="3082925"/>
          </a:xfrm>
        </p:spPr>
        <p:txBody>
          <a:bodyPr/>
          <a:lstStyle>
            <a:lvl1pPr marL="0" indent="0">
              <a:buNone/>
              <a:defRPr/>
            </a:lvl1pPr>
            <a:lvl2pPr marL="137160" indent="0">
              <a:buNone/>
              <a:defRPr/>
            </a:lvl2pPr>
            <a:lvl5pPr>
              <a:defRPr/>
            </a:lvl5pPr>
          </a:lstStyle>
          <a:p>
            <a:pPr lvl="0"/>
            <a:r>
              <a:rPr lang="en-US"/>
              <a:t>Click to edit Master text styles</a:t>
            </a:r>
          </a:p>
        </p:txBody>
      </p:sp>
      <p:sp>
        <p:nvSpPr>
          <p:cNvPr id="6" name="Footer Placeholder 4">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8639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5" userDrawn="1">
          <p15:clr>
            <a:srgbClr val="FBAE40"/>
          </p15:clr>
        </p15:guide>
        <p15:guide id="2" pos="2993" userDrawn="1">
          <p15:clr>
            <a:srgbClr val="FBAE40"/>
          </p15:clr>
        </p15:guide>
        <p15:guide id="3" orient="horz" pos="396" userDrawn="1">
          <p15:clr>
            <a:srgbClr val="FBAE40"/>
          </p15:clr>
        </p15:guide>
        <p15:guide id="6" orient="horz" pos="29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0AAD-8D16-DE44-9ADD-DFAED024E201}"/>
              </a:ext>
            </a:extLst>
          </p:cNvPr>
          <p:cNvSpPr>
            <a:spLocks noGrp="1"/>
          </p:cNvSpPr>
          <p:nvPr>
            <p:ph type="title" hasCustomPrompt="1"/>
          </p:nvPr>
        </p:nvSpPr>
        <p:spPr>
          <a:xfrm>
            <a:off x="411480" y="640080"/>
            <a:ext cx="8318754" cy="640080"/>
          </a:xfrm>
        </p:spPr>
        <p:txBody>
          <a:bodyPr/>
          <a:lstStyle>
            <a:lvl1pPr>
              <a:defRPr sz="2200"/>
            </a:lvl1pPr>
          </a:lstStyle>
          <a:p>
            <a:r>
              <a:rPr lang="en-US" dirty="0"/>
              <a:t>This is a “Sidebar Left” slide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11479" y="1499095"/>
            <a:ext cx="2560320" cy="324675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289554" y="1499095"/>
            <a:ext cx="5440680" cy="324675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dirty="0"/>
              <a:t>[Presentation title - Please see slide 2 for directions]</a:t>
            </a:r>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9203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72" userDrawn="1">
          <p15:clr>
            <a:srgbClr val="FBAE40"/>
          </p15:clr>
        </p15:guide>
        <p15:guide id="2" pos="1872" userDrawn="1">
          <p15:clr>
            <a:srgbClr val="FBAE40"/>
          </p15:clr>
        </p15:guide>
        <p15:guide id="3" orient="horz" pos="402" userDrawn="1">
          <p15:clr>
            <a:srgbClr val="FBAE40"/>
          </p15:clr>
        </p15:guide>
        <p15:guide id="4" orient="horz" pos="892" userDrawn="1">
          <p15:clr>
            <a:srgbClr val="FBAE40"/>
          </p15:clr>
        </p15:guide>
        <p15:guide id="5" orient="horz" pos="808" userDrawn="1">
          <p15:clr>
            <a:srgbClr val="FBAE40"/>
          </p15:clr>
        </p15:guide>
        <p15:guide id="6" orient="horz" pos="29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9843-6209-3C43-84CB-8817E397D73E}"/>
              </a:ext>
            </a:extLst>
          </p:cNvPr>
          <p:cNvSpPr>
            <a:spLocks noGrp="1"/>
          </p:cNvSpPr>
          <p:nvPr>
            <p:ph type="title" hasCustomPrompt="1"/>
          </p:nvPr>
        </p:nvSpPr>
        <p:spPr>
          <a:xfrm>
            <a:off x="411480" y="640080"/>
            <a:ext cx="8318754" cy="640080"/>
          </a:xfrm>
        </p:spPr>
        <p:txBody>
          <a:bodyPr/>
          <a:lstStyle>
            <a:lvl1pPr>
              <a:defRPr sz="2200"/>
            </a:lvl1pPr>
          </a:lstStyle>
          <a:p>
            <a:r>
              <a:rPr lang="en-US" dirty="0"/>
              <a:t>This is a “Three Content” slide</a:t>
            </a:r>
          </a:p>
        </p:txBody>
      </p:sp>
      <p:sp>
        <p:nvSpPr>
          <p:cNvPr id="6" name="Footer Placeholder 5">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7" name="Slide Number Placeholder 7">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5" name="TextBox 4">
            <a:extLst>
              <a:ext uri="{FF2B5EF4-FFF2-40B4-BE49-F238E27FC236}">
                <a16:creationId xmlns:a16="http://schemas.microsoft.com/office/drawing/2014/main" id="{751152B7-7181-E5B4-FD97-39310F244A79}"/>
              </a:ext>
            </a:extLst>
          </p:cNvPr>
          <p:cNvSpPr txBox="1"/>
          <p:nvPr userDrawn="1"/>
        </p:nvSpPr>
        <p:spPr>
          <a:xfrm>
            <a:off x="1595718" y="815788"/>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9" name="Content Placeholder 8">
            <a:extLst>
              <a:ext uri="{FF2B5EF4-FFF2-40B4-BE49-F238E27FC236}">
                <a16:creationId xmlns:a16="http://schemas.microsoft.com/office/drawing/2014/main" id="{6F52D4FF-D6EE-6DD8-E42C-754D43F4A5AD}"/>
              </a:ext>
            </a:extLst>
          </p:cNvPr>
          <p:cNvSpPr>
            <a:spLocks noGrp="1"/>
          </p:cNvSpPr>
          <p:nvPr>
            <p:ph sz="quarter" idx="14" hasCustomPrompt="1"/>
          </p:nvPr>
        </p:nvSpPr>
        <p:spPr>
          <a:xfrm>
            <a:off x="409575" y="1581150"/>
            <a:ext cx="2562225" cy="3082925"/>
          </a:xfrm>
        </p:spPr>
        <p:txBody>
          <a:bodyPr/>
          <a:lstStyle>
            <a:lvl1pPr marL="0" indent="0">
              <a:spcBef>
                <a:spcPts val="0"/>
              </a:spcBef>
              <a:spcAft>
                <a:spcPts val="600"/>
              </a:spcAft>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Multi-column slides have equal-width columns, each of which can be used for text, tables, pictures, charts and graphics.</a:t>
            </a:r>
            <a:br>
              <a:rPr lang="en-US" dirty="0"/>
            </a:br>
            <a:r>
              <a:rPr lang="en-US" dirty="0"/>
              <a:t>To insert text, click the placeholder and start typing.</a:t>
            </a:r>
            <a:br>
              <a:rPr lang="en-US" dirty="0"/>
            </a:br>
            <a:r>
              <a:rPr lang="en-US" dirty="0"/>
              <a:t>To insert tables, pictures, charts or graphics, click the appropriate icon in the middle of the placeholder.</a:t>
            </a:r>
          </a:p>
        </p:txBody>
      </p:sp>
      <p:sp>
        <p:nvSpPr>
          <p:cNvPr id="10" name="Content Placeholder 8">
            <a:extLst>
              <a:ext uri="{FF2B5EF4-FFF2-40B4-BE49-F238E27FC236}">
                <a16:creationId xmlns:a16="http://schemas.microsoft.com/office/drawing/2014/main" id="{010EA97E-9F71-5AB7-110E-8E8F2A0BD1A1}"/>
              </a:ext>
            </a:extLst>
          </p:cNvPr>
          <p:cNvSpPr>
            <a:spLocks noGrp="1"/>
          </p:cNvSpPr>
          <p:nvPr>
            <p:ph sz="quarter" idx="15"/>
          </p:nvPr>
        </p:nvSpPr>
        <p:spPr>
          <a:xfrm>
            <a:off x="3289300" y="1581150"/>
            <a:ext cx="2562225" cy="3082925"/>
          </a:xfrm>
        </p:spPr>
        <p:txBody>
          <a:bodyPr/>
          <a:lstStyle>
            <a:lvl1pPr marL="0" indent="0">
              <a:spcBef>
                <a:spcPts val="0"/>
              </a:spcBef>
              <a:spcAft>
                <a:spcPts val="600"/>
              </a:spcAft>
              <a:buNone/>
              <a:defRPr/>
            </a:lvl1pPr>
            <a:lvl2pPr marL="137160" indent="0">
              <a:buNone/>
              <a:defRPr/>
            </a:lvl2pPr>
            <a:lvl3pPr marL="274320" indent="0">
              <a:buNone/>
              <a:defRPr/>
            </a:lvl3pPr>
            <a:lvl4pPr marL="411480" indent="0">
              <a:buNone/>
              <a:defRPr/>
            </a:lvl4pPr>
            <a:lvl5pPr marL="548640" indent="0">
              <a:buNone/>
              <a:defRPr/>
            </a:lvl5pPr>
          </a:lstStyle>
          <a:p>
            <a:pPr lvl="0"/>
            <a:r>
              <a:rPr lang="en-US"/>
              <a:t>Click to edit Master text styles</a:t>
            </a:r>
          </a:p>
        </p:txBody>
      </p:sp>
      <p:sp>
        <p:nvSpPr>
          <p:cNvPr id="11" name="Content Placeholder 8">
            <a:extLst>
              <a:ext uri="{FF2B5EF4-FFF2-40B4-BE49-F238E27FC236}">
                <a16:creationId xmlns:a16="http://schemas.microsoft.com/office/drawing/2014/main" id="{9D2DE6D0-6263-1BBA-2023-9E72AA4DE885}"/>
              </a:ext>
            </a:extLst>
          </p:cNvPr>
          <p:cNvSpPr>
            <a:spLocks noGrp="1"/>
          </p:cNvSpPr>
          <p:nvPr>
            <p:ph sz="quarter" idx="16"/>
          </p:nvPr>
        </p:nvSpPr>
        <p:spPr>
          <a:xfrm>
            <a:off x="6168009" y="1581150"/>
            <a:ext cx="2562225" cy="3082925"/>
          </a:xfrm>
        </p:spPr>
        <p:txBody>
          <a:bodyPr/>
          <a:lstStyle>
            <a:lvl1pPr marL="0" indent="0">
              <a:spcBef>
                <a:spcPts val="0"/>
              </a:spcBef>
              <a:spcAft>
                <a:spcPts val="600"/>
              </a:spcAft>
              <a:buNone/>
              <a:defRPr/>
            </a:lvl1pPr>
            <a:lvl2pPr marL="137160" indent="0">
              <a:buNone/>
              <a:defRPr/>
            </a:lvl2pPr>
            <a:lvl3pPr marL="274320" indent="0">
              <a:buNone/>
              <a:defRPr/>
            </a:lvl3pPr>
            <a:lvl4pPr marL="411480" indent="0">
              <a:buNone/>
              <a:defRPr/>
            </a:lvl4pPr>
            <a:lvl5pPr marL="548640" indent="0">
              <a:buNone/>
              <a:defRPr/>
            </a:lvl5pPr>
          </a:lstStyle>
          <a:p>
            <a:pPr lvl="0"/>
            <a:r>
              <a:rPr lang="en-US"/>
              <a:t>Click to edit Master text styles</a:t>
            </a:r>
          </a:p>
        </p:txBody>
      </p:sp>
      <p:pic>
        <p:nvPicPr>
          <p:cNvPr id="3" name="Corewell Health" descr="Corewell Health">
            <a:extLst>
              <a:ext uri="{FF2B5EF4-FFF2-40B4-BE49-F238E27FC236}">
                <a16:creationId xmlns:a16="http://schemas.microsoft.com/office/drawing/2014/main" id="{9CA3E8F8-81A4-7749-3A83-0E8FA8FD607D}"/>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19241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72" userDrawn="1">
          <p15:clr>
            <a:srgbClr val="FBAE40"/>
          </p15:clr>
        </p15:guide>
        <p15:guide id="2" pos="1872" userDrawn="1">
          <p15:clr>
            <a:srgbClr val="FBAE40"/>
          </p15:clr>
        </p15:guide>
        <p15:guide id="3" pos="3686" userDrawn="1">
          <p15:clr>
            <a:srgbClr val="FBAE40"/>
          </p15:clr>
        </p15:guide>
        <p15:guide id="4" pos="3886" userDrawn="1">
          <p15:clr>
            <a:srgbClr val="FBAE40"/>
          </p15:clr>
        </p15:guide>
        <p15:guide id="5" orient="horz" pos="402" userDrawn="1">
          <p15:clr>
            <a:srgbClr val="FBAE40"/>
          </p15:clr>
        </p15:guide>
        <p15:guide id="8" orient="horz" pos="29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9843-6209-3C43-84CB-8817E397D73E}"/>
              </a:ext>
            </a:extLst>
          </p:cNvPr>
          <p:cNvSpPr>
            <a:spLocks noGrp="1"/>
          </p:cNvSpPr>
          <p:nvPr>
            <p:ph type="title" hasCustomPrompt="1"/>
          </p:nvPr>
        </p:nvSpPr>
        <p:spPr>
          <a:xfrm>
            <a:off x="411480" y="640080"/>
            <a:ext cx="8318754" cy="640080"/>
          </a:xfrm>
        </p:spPr>
        <p:txBody>
          <a:bodyPr/>
          <a:lstStyle>
            <a:lvl1pPr>
              <a:defRPr sz="2200"/>
            </a:lvl1pPr>
          </a:lstStyle>
          <a:p>
            <a:r>
              <a:rPr lang="en-US" dirty="0"/>
              <a:t>This is a “Three Text Column” slide</a:t>
            </a:r>
          </a:p>
        </p:txBody>
      </p:sp>
      <p:sp>
        <p:nvSpPr>
          <p:cNvPr id="6" name="Footer Placeholder 5">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7" name="Slide Number Placeholder 7">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5" name="TextBox 4">
            <a:extLst>
              <a:ext uri="{FF2B5EF4-FFF2-40B4-BE49-F238E27FC236}">
                <a16:creationId xmlns:a16="http://schemas.microsoft.com/office/drawing/2014/main" id="{751152B7-7181-E5B4-FD97-39310F244A79}"/>
              </a:ext>
            </a:extLst>
          </p:cNvPr>
          <p:cNvSpPr txBox="1"/>
          <p:nvPr userDrawn="1"/>
        </p:nvSpPr>
        <p:spPr>
          <a:xfrm>
            <a:off x="1595718" y="815788"/>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4" name="Text Placeholder 3">
            <a:extLst>
              <a:ext uri="{FF2B5EF4-FFF2-40B4-BE49-F238E27FC236}">
                <a16:creationId xmlns:a16="http://schemas.microsoft.com/office/drawing/2014/main" id="{3ED584DD-254F-6B35-A651-2A797D4D624D}"/>
              </a:ext>
            </a:extLst>
          </p:cNvPr>
          <p:cNvSpPr>
            <a:spLocks noGrp="1"/>
          </p:cNvSpPr>
          <p:nvPr>
            <p:ph type="body" sz="quarter" idx="13" hasCustomPrompt="1"/>
          </p:nvPr>
        </p:nvSpPr>
        <p:spPr>
          <a:xfrm>
            <a:off x="411163" y="1581150"/>
            <a:ext cx="2560637" cy="406399"/>
          </a:xfrm>
        </p:spPr>
        <p:txBody>
          <a:bodyPr anchor="b" anchorCtr="0"/>
          <a:lstStyle>
            <a:lvl1pPr marL="0" indent="0">
              <a:buNone/>
              <a:defRPr sz="1400" b="1"/>
            </a:lvl1pPr>
            <a:lvl2pPr marL="137160" indent="0">
              <a:buNone/>
              <a:defRPr/>
            </a:lvl2pPr>
            <a:lvl3pPr marL="274320" indent="0">
              <a:buNone/>
              <a:defRPr/>
            </a:lvl3pPr>
            <a:lvl4pPr marL="411480" indent="0">
              <a:buNone/>
              <a:defRPr/>
            </a:lvl4pPr>
            <a:lvl5pPr marL="548640" indent="0">
              <a:buNone/>
              <a:defRPr/>
            </a:lvl5pPr>
          </a:lstStyle>
          <a:p>
            <a:pPr lvl="0"/>
            <a:r>
              <a:rPr lang="en-US" sz="1400" dirty="0"/>
              <a:t>Body header</a:t>
            </a:r>
            <a:endParaRPr lang="en-US" dirty="0"/>
          </a:p>
        </p:txBody>
      </p:sp>
      <p:sp>
        <p:nvSpPr>
          <p:cNvPr id="15" name="Text Placeholder 14">
            <a:extLst>
              <a:ext uri="{FF2B5EF4-FFF2-40B4-BE49-F238E27FC236}">
                <a16:creationId xmlns:a16="http://schemas.microsoft.com/office/drawing/2014/main" id="{D3292ABA-ABBE-D65D-C5CE-826B5F69BF5C}"/>
              </a:ext>
            </a:extLst>
          </p:cNvPr>
          <p:cNvSpPr>
            <a:spLocks noGrp="1"/>
          </p:cNvSpPr>
          <p:nvPr>
            <p:ph type="body" sz="quarter" idx="14" hasCustomPrompt="1"/>
          </p:nvPr>
        </p:nvSpPr>
        <p:spPr>
          <a:xfrm>
            <a:off x="409575" y="2095500"/>
            <a:ext cx="2560638" cy="777240"/>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endParaRPr lang="en-US" dirty="0"/>
          </a:p>
        </p:txBody>
      </p:sp>
      <p:sp>
        <p:nvSpPr>
          <p:cNvPr id="16" name="Text Placeholder 3">
            <a:extLst>
              <a:ext uri="{FF2B5EF4-FFF2-40B4-BE49-F238E27FC236}">
                <a16:creationId xmlns:a16="http://schemas.microsoft.com/office/drawing/2014/main" id="{B4D9BE32-8DCA-00B3-055B-081A64E6F6CB}"/>
              </a:ext>
            </a:extLst>
          </p:cNvPr>
          <p:cNvSpPr>
            <a:spLocks noGrp="1"/>
          </p:cNvSpPr>
          <p:nvPr>
            <p:ph type="body" sz="quarter" idx="15" hasCustomPrompt="1"/>
          </p:nvPr>
        </p:nvSpPr>
        <p:spPr>
          <a:xfrm>
            <a:off x="411163" y="3021330"/>
            <a:ext cx="2560637" cy="406399"/>
          </a:xfrm>
        </p:spPr>
        <p:txBody>
          <a:bodyPr anchor="b" anchorCtr="0"/>
          <a:lstStyle>
            <a:lvl1pPr marL="0" indent="0">
              <a:buNone/>
              <a:defRPr sz="1400" b="1"/>
            </a:lvl1pPr>
            <a:lvl2pPr marL="137160" indent="0">
              <a:buNone/>
              <a:defRPr/>
            </a:lvl2pPr>
            <a:lvl3pPr marL="274320" indent="0">
              <a:buNone/>
              <a:defRPr/>
            </a:lvl3pPr>
            <a:lvl4pPr marL="411480" indent="0">
              <a:buNone/>
              <a:defRPr/>
            </a:lvl4pPr>
            <a:lvl5pPr marL="548640" indent="0">
              <a:buNone/>
              <a:defRPr/>
            </a:lvl5pPr>
          </a:lstStyle>
          <a:p>
            <a:pPr lvl="0"/>
            <a:r>
              <a:rPr lang="en-US" sz="1400" dirty="0"/>
              <a:t>Body header</a:t>
            </a:r>
            <a:endParaRPr lang="en-US" dirty="0"/>
          </a:p>
        </p:txBody>
      </p:sp>
      <p:sp>
        <p:nvSpPr>
          <p:cNvPr id="17" name="Text Placeholder 14">
            <a:extLst>
              <a:ext uri="{FF2B5EF4-FFF2-40B4-BE49-F238E27FC236}">
                <a16:creationId xmlns:a16="http://schemas.microsoft.com/office/drawing/2014/main" id="{1173C7EC-6537-43CB-DDEF-40465887574C}"/>
              </a:ext>
            </a:extLst>
          </p:cNvPr>
          <p:cNvSpPr>
            <a:spLocks noGrp="1"/>
          </p:cNvSpPr>
          <p:nvPr>
            <p:ph type="body" sz="quarter" idx="16" hasCustomPrompt="1"/>
          </p:nvPr>
        </p:nvSpPr>
        <p:spPr>
          <a:xfrm>
            <a:off x="409575" y="3535680"/>
            <a:ext cx="2560638" cy="777240"/>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endParaRPr lang="en-US" dirty="0"/>
          </a:p>
        </p:txBody>
      </p:sp>
      <p:sp>
        <p:nvSpPr>
          <p:cNvPr id="20" name="Text Placeholder 3">
            <a:extLst>
              <a:ext uri="{FF2B5EF4-FFF2-40B4-BE49-F238E27FC236}">
                <a16:creationId xmlns:a16="http://schemas.microsoft.com/office/drawing/2014/main" id="{F3EEBDA8-B649-985D-58F8-9C5115904032}"/>
              </a:ext>
            </a:extLst>
          </p:cNvPr>
          <p:cNvSpPr>
            <a:spLocks noGrp="1"/>
          </p:cNvSpPr>
          <p:nvPr>
            <p:ph type="body" sz="quarter" idx="19" hasCustomPrompt="1"/>
          </p:nvPr>
        </p:nvSpPr>
        <p:spPr>
          <a:xfrm>
            <a:off x="3287205" y="1581150"/>
            <a:ext cx="2560637" cy="406399"/>
          </a:xfrm>
        </p:spPr>
        <p:txBody>
          <a:bodyPr anchor="b" anchorCtr="0"/>
          <a:lstStyle>
            <a:lvl1pPr marL="0" indent="0">
              <a:buNone/>
              <a:defRPr sz="1400" b="1"/>
            </a:lvl1pPr>
            <a:lvl2pPr marL="137160" indent="0">
              <a:buNone/>
              <a:defRPr/>
            </a:lvl2pPr>
            <a:lvl3pPr marL="274320" indent="0">
              <a:buNone/>
              <a:defRPr/>
            </a:lvl3pPr>
            <a:lvl4pPr marL="411480" indent="0">
              <a:buNone/>
              <a:defRPr/>
            </a:lvl4pPr>
            <a:lvl5pPr marL="548640" indent="0">
              <a:buNone/>
              <a:defRPr/>
            </a:lvl5pPr>
          </a:lstStyle>
          <a:p>
            <a:pPr lvl="0"/>
            <a:r>
              <a:rPr lang="en-US" sz="1400" dirty="0"/>
              <a:t>Body header</a:t>
            </a:r>
            <a:endParaRPr lang="en-US" dirty="0"/>
          </a:p>
        </p:txBody>
      </p:sp>
      <p:sp>
        <p:nvSpPr>
          <p:cNvPr id="21" name="Text Placeholder 14">
            <a:extLst>
              <a:ext uri="{FF2B5EF4-FFF2-40B4-BE49-F238E27FC236}">
                <a16:creationId xmlns:a16="http://schemas.microsoft.com/office/drawing/2014/main" id="{980A9BF5-5C7A-B558-9F41-562A02876BDC}"/>
              </a:ext>
            </a:extLst>
          </p:cNvPr>
          <p:cNvSpPr>
            <a:spLocks noGrp="1"/>
          </p:cNvSpPr>
          <p:nvPr>
            <p:ph type="body" sz="quarter" idx="20" hasCustomPrompt="1"/>
          </p:nvPr>
        </p:nvSpPr>
        <p:spPr>
          <a:xfrm>
            <a:off x="3285617" y="2095500"/>
            <a:ext cx="2560638" cy="777240"/>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endParaRPr lang="en-US" dirty="0"/>
          </a:p>
        </p:txBody>
      </p:sp>
      <p:sp>
        <p:nvSpPr>
          <p:cNvPr id="22" name="Text Placeholder 3">
            <a:extLst>
              <a:ext uri="{FF2B5EF4-FFF2-40B4-BE49-F238E27FC236}">
                <a16:creationId xmlns:a16="http://schemas.microsoft.com/office/drawing/2014/main" id="{ADB7BAD4-4F4D-4DC6-3B0A-106F7E720D6C}"/>
              </a:ext>
            </a:extLst>
          </p:cNvPr>
          <p:cNvSpPr>
            <a:spLocks noGrp="1"/>
          </p:cNvSpPr>
          <p:nvPr>
            <p:ph type="body" sz="quarter" idx="21" hasCustomPrompt="1"/>
          </p:nvPr>
        </p:nvSpPr>
        <p:spPr>
          <a:xfrm>
            <a:off x="3287205" y="3021330"/>
            <a:ext cx="2560637" cy="406399"/>
          </a:xfrm>
        </p:spPr>
        <p:txBody>
          <a:bodyPr anchor="b" anchorCtr="0"/>
          <a:lstStyle>
            <a:lvl1pPr marL="0" indent="0">
              <a:buNone/>
              <a:defRPr sz="1400" b="1"/>
            </a:lvl1pPr>
            <a:lvl2pPr marL="137160" indent="0">
              <a:buNone/>
              <a:defRPr/>
            </a:lvl2pPr>
            <a:lvl3pPr marL="274320" indent="0">
              <a:buNone/>
              <a:defRPr/>
            </a:lvl3pPr>
            <a:lvl4pPr marL="411480" indent="0">
              <a:buNone/>
              <a:defRPr/>
            </a:lvl4pPr>
            <a:lvl5pPr marL="548640" indent="0">
              <a:buNone/>
              <a:defRPr/>
            </a:lvl5pPr>
          </a:lstStyle>
          <a:p>
            <a:pPr lvl="0"/>
            <a:r>
              <a:rPr lang="en-US" sz="1400" dirty="0"/>
              <a:t>Body header</a:t>
            </a:r>
            <a:endParaRPr lang="en-US" dirty="0"/>
          </a:p>
        </p:txBody>
      </p:sp>
      <p:sp>
        <p:nvSpPr>
          <p:cNvPr id="23" name="Text Placeholder 14">
            <a:extLst>
              <a:ext uri="{FF2B5EF4-FFF2-40B4-BE49-F238E27FC236}">
                <a16:creationId xmlns:a16="http://schemas.microsoft.com/office/drawing/2014/main" id="{87200E53-C7B8-F5D9-E418-CECC4FACE6E2}"/>
              </a:ext>
            </a:extLst>
          </p:cNvPr>
          <p:cNvSpPr>
            <a:spLocks noGrp="1"/>
          </p:cNvSpPr>
          <p:nvPr>
            <p:ph type="body" sz="quarter" idx="22" hasCustomPrompt="1"/>
          </p:nvPr>
        </p:nvSpPr>
        <p:spPr>
          <a:xfrm>
            <a:off x="3285617" y="3535680"/>
            <a:ext cx="2560638" cy="777240"/>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endParaRPr lang="en-US" dirty="0"/>
          </a:p>
        </p:txBody>
      </p:sp>
      <p:sp>
        <p:nvSpPr>
          <p:cNvPr id="25" name="Text Placeholder 24">
            <a:extLst>
              <a:ext uri="{FF2B5EF4-FFF2-40B4-BE49-F238E27FC236}">
                <a16:creationId xmlns:a16="http://schemas.microsoft.com/office/drawing/2014/main" id="{2653EB57-3E06-A456-F226-F7F63758F34B}"/>
              </a:ext>
            </a:extLst>
          </p:cNvPr>
          <p:cNvSpPr>
            <a:spLocks noGrp="1"/>
          </p:cNvSpPr>
          <p:nvPr>
            <p:ph type="body" sz="quarter" idx="23"/>
          </p:nvPr>
        </p:nvSpPr>
        <p:spPr>
          <a:xfrm>
            <a:off x="6169025" y="2095500"/>
            <a:ext cx="2560638" cy="2568575"/>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3">
            <a:extLst>
              <a:ext uri="{FF2B5EF4-FFF2-40B4-BE49-F238E27FC236}">
                <a16:creationId xmlns:a16="http://schemas.microsoft.com/office/drawing/2014/main" id="{548CB1D8-95AA-5090-CD1A-33DFD0662B7D}"/>
              </a:ext>
            </a:extLst>
          </p:cNvPr>
          <p:cNvSpPr>
            <a:spLocks noGrp="1"/>
          </p:cNvSpPr>
          <p:nvPr>
            <p:ph type="body" sz="quarter" idx="24" hasCustomPrompt="1"/>
          </p:nvPr>
        </p:nvSpPr>
        <p:spPr>
          <a:xfrm>
            <a:off x="6163247" y="1581150"/>
            <a:ext cx="2560637" cy="406399"/>
          </a:xfrm>
        </p:spPr>
        <p:txBody>
          <a:bodyPr anchor="b" anchorCtr="0"/>
          <a:lstStyle>
            <a:lvl1pPr marL="0" indent="0">
              <a:buNone/>
              <a:defRPr sz="1400" b="1"/>
            </a:lvl1pPr>
            <a:lvl2pPr marL="137160" indent="0">
              <a:buNone/>
              <a:defRPr/>
            </a:lvl2pPr>
            <a:lvl3pPr marL="274320" indent="0">
              <a:buNone/>
              <a:defRPr/>
            </a:lvl3pPr>
            <a:lvl4pPr marL="411480" indent="0">
              <a:buNone/>
              <a:defRPr/>
            </a:lvl4pPr>
            <a:lvl5pPr marL="548640" indent="0">
              <a:buNone/>
              <a:defRPr/>
            </a:lvl5pPr>
          </a:lstStyle>
          <a:p>
            <a:pPr lvl="0"/>
            <a:r>
              <a:rPr lang="en-US" sz="1400" dirty="0"/>
              <a:t>Body header</a:t>
            </a:r>
            <a:endParaRPr lang="en-US" dirty="0"/>
          </a:p>
        </p:txBody>
      </p:sp>
      <p:pic>
        <p:nvPicPr>
          <p:cNvPr id="3" name="Corewell Health" descr="Corewell Health">
            <a:extLst>
              <a:ext uri="{FF2B5EF4-FFF2-40B4-BE49-F238E27FC236}">
                <a16:creationId xmlns:a16="http://schemas.microsoft.com/office/drawing/2014/main" id="{91FD2423-3ECC-647C-1F54-D03D85C72F39}"/>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83952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72" userDrawn="1">
          <p15:clr>
            <a:srgbClr val="FBAE40"/>
          </p15:clr>
        </p15:guide>
        <p15:guide id="2" pos="1872" userDrawn="1">
          <p15:clr>
            <a:srgbClr val="FBAE40"/>
          </p15:clr>
        </p15:guide>
        <p15:guide id="3" pos="3686" userDrawn="1">
          <p15:clr>
            <a:srgbClr val="FBAE40"/>
          </p15:clr>
        </p15:guide>
        <p15:guide id="4" pos="3886" userDrawn="1">
          <p15:clr>
            <a:srgbClr val="FBAE40"/>
          </p15:clr>
        </p15:guide>
        <p15:guide id="5" orient="horz" pos="402" userDrawn="1">
          <p15:clr>
            <a:srgbClr val="FBAE40"/>
          </p15:clr>
        </p15:guide>
        <p15:guide id="8" orient="horz" pos="29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9F51EA-7190-7747-950C-E60F32FD5A67}"/>
              </a:ext>
            </a:extLst>
          </p:cNvPr>
          <p:cNvSpPr>
            <a:spLocks noGrp="1"/>
          </p:cNvSpPr>
          <p:nvPr>
            <p:ph type="title" hasCustomPrompt="1"/>
          </p:nvPr>
        </p:nvSpPr>
        <p:spPr>
          <a:xfrm>
            <a:off x="411480" y="640080"/>
            <a:ext cx="8318754" cy="640080"/>
          </a:xfrm>
        </p:spPr>
        <p:txBody>
          <a:bodyPr/>
          <a:lstStyle>
            <a:lvl1pPr>
              <a:defRPr sz="2200"/>
            </a:lvl1pPr>
          </a:lstStyle>
          <a:p>
            <a:r>
              <a:rPr lang="en-US" dirty="0"/>
              <a:t>This is a “Sidebar Right” slide</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169914" y="1581150"/>
            <a:ext cx="2560320" cy="308292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E99E07BA-A10D-BC4F-976C-2D3F4A4918C2}"/>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10" name="Slide Number Placeholder 6">
            <a:extLst>
              <a:ext uri="{FF2B5EF4-FFF2-40B4-BE49-F238E27FC236}">
                <a16:creationId xmlns:a16="http://schemas.microsoft.com/office/drawing/2014/main" id="{67FB1D32-3E1C-554A-A887-047CEBF6A063}"/>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8" name="Text Placeholder 7">
            <a:extLst>
              <a:ext uri="{FF2B5EF4-FFF2-40B4-BE49-F238E27FC236}">
                <a16:creationId xmlns:a16="http://schemas.microsoft.com/office/drawing/2014/main" id="{DC6119C7-8EC4-94BD-1CF7-C68DD3CA26C4}"/>
              </a:ext>
            </a:extLst>
          </p:cNvPr>
          <p:cNvSpPr>
            <a:spLocks noGrp="1"/>
          </p:cNvSpPr>
          <p:nvPr>
            <p:ph type="body" sz="quarter" idx="13" hasCustomPrompt="1"/>
          </p:nvPr>
        </p:nvSpPr>
        <p:spPr>
          <a:xfrm>
            <a:off x="411163" y="1581150"/>
            <a:ext cx="5443537" cy="3082925"/>
          </a:xfrm>
        </p:spPr>
        <p:txBody>
          <a:bodyPr/>
          <a:lstStyle>
            <a:lvl1pPr marL="0" indent="0">
              <a:lnSpc>
                <a:spcPct val="90000"/>
              </a:lnSpc>
              <a:spcAft>
                <a:spcPts val="0"/>
              </a:spcAft>
              <a:buNone/>
              <a:defRPr sz="3200" b="1"/>
            </a:lvl1pPr>
            <a:lvl2pPr marL="137160" indent="0">
              <a:lnSpc>
                <a:spcPct val="90000"/>
              </a:lnSpc>
              <a:spcAft>
                <a:spcPts val="0"/>
              </a:spcAft>
              <a:buNone/>
              <a:defRPr sz="3200" b="1"/>
            </a:lvl2pPr>
            <a:lvl3pPr marL="274320" indent="0">
              <a:lnSpc>
                <a:spcPct val="90000"/>
              </a:lnSpc>
              <a:spcAft>
                <a:spcPts val="0"/>
              </a:spcAft>
              <a:buNone/>
              <a:defRPr sz="3200" b="1"/>
            </a:lvl3pPr>
            <a:lvl4pPr marL="411480" indent="0">
              <a:lnSpc>
                <a:spcPct val="90000"/>
              </a:lnSpc>
              <a:spcAft>
                <a:spcPts val="0"/>
              </a:spcAft>
              <a:buNone/>
              <a:defRPr sz="3200" b="1"/>
            </a:lvl4pPr>
            <a:lvl5pPr marL="548640" indent="0">
              <a:lnSpc>
                <a:spcPct val="90000"/>
              </a:lnSpc>
              <a:spcAft>
                <a:spcPts val="0"/>
              </a:spcAft>
              <a:buNone/>
              <a:defRPr sz="3200" b="1"/>
            </a:lvl5pPr>
          </a:lstStyle>
          <a:p>
            <a:pPr lvl="0"/>
            <a:r>
              <a:rPr lang="en-US" dirty="0"/>
              <a:t>Big statements are Montserrat Bold 32pt, 0.9 line spacing, five lines max. Use sparingly to make single, important points.</a:t>
            </a:r>
          </a:p>
        </p:txBody>
      </p:sp>
    </p:spTree>
    <p:extLst>
      <p:ext uri="{BB962C8B-B14F-4D97-AF65-F5344CB8AC3E}">
        <p14:creationId xmlns:p14="http://schemas.microsoft.com/office/powerpoint/2010/main" val="76573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688" userDrawn="1">
          <p15:clr>
            <a:srgbClr val="FBAE40"/>
          </p15:clr>
        </p15:guide>
        <p15:guide id="4" pos="3886" userDrawn="1">
          <p15:clr>
            <a:srgbClr val="FBAE40"/>
          </p15:clr>
        </p15:guide>
        <p15:guide id="5" orient="horz" pos="402" userDrawn="1">
          <p15:clr>
            <a:srgbClr val="FBAE40"/>
          </p15:clr>
        </p15:guide>
        <p15:guide id="6" orient="horz" pos="900" userDrawn="1">
          <p15:clr>
            <a:srgbClr val="FBAE40"/>
          </p15:clr>
        </p15:guide>
        <p15:guide id="7" orient="horz" pos="804" userDrawn="1">
          <p15:clr>
            <a:srgbClr val="FBAE40"/>
          </p15:clr>
        </p15:guide>
        <p15:guide id="8" orient="horz" pos="29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ch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DFE1-271A-2C69-511A-45CF2A260276}"/>
              </a:ext>
            </a:extLst>
          </p:cNvPr>
          <p:cNvSpPr>
            <a:spLocks noGrp="1"/>
          </p:cNvSpPr>
          <p:nvPr>
            <p:ph type="title" hasCustomPrompt="1"/>
          </p:nvPr>
        </p:nvSpPr>
        <p:spPr/>
        <p:txBody>
          <a:bodyPr/>
          <a:lstStyle/>
          <a:p>
            <a:r>
              <a:rPr lang="en-US" dirty="0"/>
              <a:t>This is a “Three Column Chart” slide</a:t>
            </a:r>
          </a:p>
        </p:txBody>
      </p:sp>
      <p:sp>
        <p:nvSpPr>
          <p:cNvPr id="3" name="Footer Placeholder 2">
            <a:extLst>
              <a:ext uri="{FF2B5EF4-FFF2-40B4-BE49-F238E27FC236}">
                <a16:creationId xmlns:a16="http://schemas.microsoft.com/office/drawing/2014/main" id="{0F00F3CA-1882-36D3-EE61-C9C9987F35A0}"/>
              </a:ext>
            </a:extLst>
          </p:cNvPr>
          <p:cNvSpPr>
            <a:spLocks noGrp="1"/>
          </p:cNvSpPr>
          <p:nvPr>
            <p:ph type="ftr" sz="quarter" idx="10"/>
          </p:nvPr>
        </p:nvSpPr>
        <p:spPr/>
        <p:txBody>
          <a:body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267198FC-FEBD-E2BF-5E6F-913A64A8C4C2}"/>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28" name="Text Placeholder 27">
            <a:extLst>
              <a:ext uri="{FF2B5EF4-FFF2-40B4-BE49-F238E27FC236}">
                <a16:creationId xmlns:a16="http://schemas.microsoft.com/office/drawing/2014/main" id="{C371F416-0B8A-12BC-5887-87246945F42D}"/>
              </a:ext>
            </a:extLst>
          </p:cNvPr>
          <p:cNvSpPr>
            <a:spLocks noGrp="1"/>
          </p:cNvSpPr>
          <p:nvPr>
            <p:ph type="body" sz="quarter" idx="12" hasCustomPrompt="1"/>
          </p:nvPr>
        </p:nvSpPr>
        <p:spPr>
          <a:xfrm>
            <a:off x="411480" y="189985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29" name="Text Placeholder 27">
            <a:extLst>
              <a:ext uri="{FF2B5EF4-FFF2-40B4-BE49-F238E27FC236}">
                <a16:creationId xmlns:a16="http://schemas.microsoft.com/office/drawing/2014/main" id="{E6F7FF3E-BE0C-C6A4-C461-1B6B7A6C8D88}"/>
              </a:ext>
            </a:extLst>
          </p:cNvPr>
          <p:cNvSpPr>
            <a:spLocks noGrp="1"/>
          </p:cNvSpPr>
          <p:nvPr>
            <p:ph type="body" sz="quarter" idx="13" hasCustomPrompt="1"/>
          </p:nvPr>
        </p:nvSpPr>
        <p:spPr>
          <a:xfrm>
            <a:off x="411480" y="1465662"/>
            <a:ext cx="2359026" cy="248691"/>
          </a:xfrm>
        </p:spPr>
        <p:txBody>
          <a:bodyPr anchor="b" anchorCtr="0"/>
          <a:lstStyle>
            <a:lvl1pPr marL="0" indent="0">
              <a:buNone/>
              <a:defRPr b="1"/>
            </a:lvl1pPr>
          </a:lstStyle>
          <a:p>
            <a:r>
              <a:rPr lang="en-US" sz="1200" dirty="0"/>
              <a:t>This is placeholder text</a:t>
            </a:r>
          </a:p>
        </p:txBody>
      </p:sp>
      <p:sp>
        <p:nvSpPr>
          <p:cNvPr id="30" name="Text Placeholder 27">
            <a:extLst>
              <a:ext uri="{FF2B5EF4-FFF2-40B4-BE49-F238E27FC236}">
                <a16:creationId xmlns:a16="http://schemas.microsoft.com/office/drawing/2014/main" id="{26F466DE-A206-6B08-4E4B-9208DD10C6A2}"/>
              </a:ext>
            </a:extLst>
          </p:cNvPr>
          <p:cNvSpPr>
            <a:spLocks noGrp="1"/>
          </p:cNvSpPr>
          <p:nvPr>
            <p:ph type="body" sz="quarter" idx="14" hasCustomPrompt="1"/>
          </p:nvPr>
        </p:nvSpPr>
        <p:spPr>
          <a:xfrm>
            <a:off x="3391344" y="1465662"/>
            <a:ext cx="2359026" cy="248691"/>
          </a:xfrm>
        </p:spPr>
        <p:txBody>
          <a:bodyPr anchor="b" anchorCtr="0"/>
          <a:lstStyle>
            <a:lvl1pPr marL="0" indent="0">
              <a:buNone/>
              <a:defRPr b="1"/>
            </a:lvl1pPr>
          </a:lstStyle>
          <a:p>
            <a:r>
              <a:rPr lang="en-US" sz="1200" dirty="0"/>
              <a:t>Lorem ipsum</a:t>
            </a:r>
          </a:p>
        </p:txBody>
      </p:sp>
      <p:sp>
        <p:nvSpPr>
          <p:cNvPr id="31" name="Text Placeholder 27">
            <a:extLst>
              <a:ext uri="{FF2B5EF4-FFF2-40B4-BE49-F238E27FC236}">
                <a16:creationId xmlns:a16="http://schemas.microsoft.com/office/drawing/2014/main" id="{35A54653-06E6-BBE8-C423-34545C4D71C3}"/>
              </a:ext>
            </a:extLst>
          </p:cNvPr>
          <p:cNvSpPr>
            <a:spLocks noGrp="1"/>
          </p:cNvSpPr>
          <p:nvPr>
            <p:ph type="body" sz="quarter" idx="15" hasCustomPrompt="1"/>
          </p:nvPr>
        </p:nvSpPr>
        <p:spPr>
          <a:xfrm>
            <a:off x="6373812" y="1465662"/>
            <a:ext cx="2359026" cy="248691"/>
          </a:xfrm>
        </p:spPr>
        <p:txBody>
          <a:bodyPr anchor="b" anchorCtr="0"/>
          <a:lstStyle>
            <a:lvl1pPr marL="0" indent="0">
              <a:buNone/>
              <a:defRPr b="1"/>
            </a:lvl1pPr>
          </a:lstStyle>
          <a:p>
            <a:r>
              <a:rPr lang="en-US" sz="1200" dirty="0"/>
              <a:t>Dolor sit </a:t>
            </a:r>
            <a:r>
              <a:rPr lang="en-US" sz="1200" dirty="0" err="1"/>
              <a:t>amet</a:t>
            </a:r>
            <a:endParaRPr lang="en-US" sz="1200" dirty="0"/>
          </a:p>
        </p:txBody>
      </p:sp>
      <p:sp>
        <p:nvSpPr>
          <p:cNvPr id="43" name="Text Placeholder 42">
            <a:extLst>
              <a:ext uri="{FF2B5EF4-FFF2-40B4-BE49-F238E27FC236}">
                <a16:creationId xmlns:a16="http://schemas.microsoft.com/office/drawing/2014/main" id="{C213D068-43AB-5F20-25AA-5237902C6888}"/>
              </a:ext>
            </a:extLst>
          </p:cNvPr>
          <p:cNvSpPr>
            <a:spLocks noGrp="1"/>
          </p:cNvSpPr>
          <p:nvPr>
            <p:ph type="body" sz="quarter" idx="24" hasCustomPrompt="1"/>
          </p:nvPr>
        </p:nvSpPr>
        <p:spPr>
          <a:xfrm>
            <a:off x="3021774" y="218643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32" name="Text Placeholder 27">
            <a:extLst>
              <a:ext uri="{FF2B5EF4-FFF2-40B4-BE49-F238E27FC236}">
                <a16:creationId xmlns:a16="http://schemas.microsoft.com/office/drawing/2014/main" id="{1CADE1EF-A497-5131-F8E0-EAE48EC9EB71}"/>
              </a:ext>
            </a:extLst>
          </p:cNvPr>
          <p:cNvSpPr>
            <a:spLocks noGrp="1"/>
          </p:cNvSpPr>
          <p:nvPr>
            <p:ph type="body" sz="quarter" idx="16" hasCustomPrompt="1"/>
          </p:nvPr>
        </p:nvSpPr>
        <p:spPr>
          <a:xfrm>
            <a:off x="411480" y="2863893"/>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3" name="Text Placeholder 27">
            <a:extLst>
              <a:ext uri="{FF2B5EF4-FFF2-40B4-BE49-F238E27FC236}">
                <a16:creationId xmlns:a16="http://schemas.microsoft.com/office/drawing/2014/main" id="{E3A3B8E0-A11B-6E0E-641C-E255EF3BE657}"/>
              </a:ext>
            </a:extLst>
          </p:cNvPr>
          <p:cNvSpPr>
            <a:spLocks noGrp="1"/>
          </p:cNvSpPr>
          <p:nvPr>
            <p:ph type="body" sz="quarter" idx="17" hasCustomPrompt="1"/>
          </p:nvPr>
        </p:nvSpPr>
        <p:spPr>
          <a:xfrm>
            <a:off x="411480" y="382739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4" name="Text Placeholder 27">
            <a:extLst>
              <a:ext uri="{FF2B5EF4-FFF2-40B4-BE49-F238E27FC236}">
                <a16:creationId xmlns:a16="http://schemas.microsoft.com/office/drawing/2014/main" id="{0A0FDC6C-2A52-B598-110D-BF58FDFEF5CD}"/>
              </a:ext>
            </a:extLst>
          </p:cNvPr>
          <p:cNvSpPr>
            <a:spLocks noGrp="1"/>
          </p:cNvSpPr>
          <p:nvPr>
            <p:ph type="body" sz="quarter" idx="18" hasCustomPrompt="1"/>
          </p:nvPr>
        </p:nvSpPr>
        <p:spPr>
          <a:xfrm>
            <a:off x="3392487" y="189985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5" name="Text Placeholder 27">
            <a:extLst>
              <a:ext uri="{FF2B5EF4-FFF2-40B4-BE49-F238E27FC236}">
                <a16:creationId xmlns:a16="http://schemas.microsoft.com/office/drawing/2014/main" id="{A9C2C086-452C-C27E-6EB2-2121A90E7A08}"/>
              </a:ext>
            </a:extLst>
          </p:cNvPr>
          <p:cNvSpPr>
            <a:spLocks noGrp="1"/>
          </p:cNvSpPr>
          <p:nvPr>
            <p:ph type="body" sz="quarter" idx="19" hasCustomPrompt="1"/>
          </p:nvPr>
        </p:nvSpPr>
        <p:spPr>
          <a:xfrm>
            <a:off x="3392487" y="2863893"/>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6" name="Text Placeholder 27">
            <a:extLst>
              <a:ext uri="{FF2B5EF4-FFF2-40B4-BE49-F238E27FC236}">
                <a16:creationId xmlns:a16="http://schemas.microsoft.com/office/drawing/2014/main" id="{EB96EE0E-7DD5-B318-5533-8CED9142416E}"/>
              </a:ext>
            </a:extLst>
          </p:cNvPr>
          <p:cNvSpPr>
            <a:spLocks noGrp="1"/>
          </p:cNvSpPr>
          <p:nvPr>
            <p:ph type="body" sz="quarter" idx="20" hasCustomPrompt="1"/>
          </p:nvPr>
        </p:nvSpPr>
        <p:spPr>
          <a:xfrm>
            <a:off x="3392487" y="382739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7" name="Text Placeholder 27">
            <a:extLst>
              <a:ext uri="{FF2B5EF4-FFF2-40B4-BE49-F238E27FC236}">
                <a16:creationId xmlns:a16="http://schemas.microsoft.com/office/drawing/2014/main" id="{3493821E-1823-7DA5-9828-B86255A08751}"/>
              </a:ext>
            </a:extLst>
          </p:cNvPr>
          <p:cNvSpPr>
            <a:spLocks noGrp="1"/>
          </p:cNvSpPr>
          <p:nvPr>
            <p:ph type="body" sz="quarter" idx="21" hasCustomPrompt="1"/>
          </p:nvPr>
        </p:nvSpPr>
        <p:spPr>
          <a:xfrm>
            <a:off x="6371208" y="189985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8" name="Text Placeholder 27">
            <a:extLst>
              <a:ext uri="{FF2B5EF4-FFF2-40B4-BE49-F238E27FC236}">
                <a16:creationId xmlns:a16="http://schemas.microsoft.com/office/drawing/2014/main" id="{2207B625-2EA5-5AB5-4B92-05B7D91A065C}"/>
              </a:ext>
            </a:extLst>
          </p:cNvPr>
          <p:cNvSpPr>
            <a:spLocks noGrp="1"/>
          </p:cNvSpPr>
          <p:nvPr>
            <p:ph type="body" sz="quarter" idx="22" hasCustomPrompt="1"/>
          </p:nvPr>
        </p:nvSpPr>
        <p:spPr>
          <a:xfrm>
            <a:off x="6371208" y="2863893"/>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9" name="Text Placeholder 27">
            <a:extLst>
              <a:ext uri="{FF2B5EF4-FFF2-40B4-BE49-F238E27FC236}">
                <a16:creationId xmlns:a16="http://schemas.microsoft.com/office/drawing/2014/main" id="{C43AFF5B-3ACC-C64F-066D-D7D1A0BDC94A}"/>
              </a:ext>
            </a:extLst>
          </p:cNvPr>
          <p:cNvSpPr>
            <a:spLocks noGrp="1"/>
          </p:cNvSpPr>
          <p:nvPr>
            <p:ph type="body" sz="quarter" idx="23" hasCustomPrompt="1"/>
          </p:nvPr>
        </p:nvSpPr>
        <p:spPr>
          <a:xfrm>
            <a:off x="6371208" y="3827395"/>
            <a:ext cx="2359026" cy="756033"/>
          </a:xfrm>
        </p:spPr>
        <p:txBody>
          <a:bodyPr anchor="ctr" anchorCtr="0"/>
          <a:lstStyle>
            <a:lvl1pPr marL="0" indent="0">
              <a:buNone/>
              <a:defRPr/>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44" name="Text Placeholder 43">
            <a:extLst>
              <a:ext uri="{FF2B5EF4-FFF2-40B4-BE49-F238E27FC236}">
                <a16:creationId xmlns:a16="http://schemas.microsoft.com/office/drawing/2014/main" id="{7CDD6337-35B9-4524-580F-23384ED570B9}"/>
              </a:ext>
            </a:extLst>
          </p:cNvPr>
          <p:cNvSpPr>
            <a:spLocks noGrp="1"/>
          </p:cNvSpPr>
          <p:nvPr>
            <p:ph type="body" sz="quarter" idx="25" hasCustomPrompt="1"/>
          </p:nvPr>
        </p:nvSpPr>
        <p:spPr>
          <a:xfrm>
            <a:off x="5985066" y="218643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5" name="Text Placeholder 44">
            <a:extLst>
              <a:ext uri="{FF2B5EF4-FFF2-40B4-BE49-F238E27FC236}">
                <a16:creationId xmlns:a16="http://schemas.microsoft.com/office/drawing/2014/main" id="{FDE074E5-00DD-814E-012F-BD8CBAC68247}"/>
              </a:ext>
            </a:extLst>
          </p:cNvPr>
          <p:cNvSpPr>
            <a:spLocks noGrp="1"/>
          </p:cNvSpPr>
          <p:nvPr>
            <p:ph type="body" sz="quarter" idx="26" hasCustomPrompt="1"/>
          </p:nvPr>
        </p:nvSpPr>
        <p:spPr>
          <a:xfrm>
            <a:off x="3021774" y="3150470"/>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6" name="Text Placeholder 45">
            <a:extLst>
              <a:ext uri="{FF2B5EF4-FFF2-40B4-BE49-F238E27FC236}">
                <a16:creationId xmlns:a16="http://schemas.microsoft.com/office/drawing/2014/main" id="{B7C7739D-ABF3-A47E-75BF-88E5440146BF}"/>
              </a:ext>
            </a:extLst>
          </p:cNvPr>
          <p:cNvSpPr>
            <a:spLocks noGrp="1"/>
          </p:cNvSpPr>
          <p:nvPr>
            <p:ph type="body" sz="quarter" idx="27" hasCustomPrompt="1"/>
          </p:nvPr>
        </p:nvSpPr>
        <p:spPr>
          <a:xfrm>
            <a:off x="5985066" y="3150470"/>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7" name="Text Placeholder 46">
            <a:extLst>
              <a:ext uri="{FF2B5EF4-FFF2-40B4-BE49-F238E27FC236}">
                <a16:creationId xmlns:a16="http://schemas.microsoft.com/office/drawing/2014/main" id="{A179B4FB-9A35-7747-0B73-7F588A11E3FE}"/>
              </a:ext>
            </a:extLst>
          </p:cNvPr>
          <p:cNvSpPr>
            <a:spLocks noGrp="1"/>
          </p:cNvSpPr>
          <p:nvPr>
            <p:ph type="body" sz="quarter" idx="28" hasCustomPrompt="1"/>
          </p:nvPr>
        </p:nvSpPr>
        <p:spPr>
          <a:xfrm>
            <a:off x="3021774" y="411397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8" name="Text Placeholder 47">
            <a:extLst>
              <a:ext uri="{FF2B5EF4-FFF2-40B4-BE49-F238E27FC236}">
                <a16:creationId xmlns:a16="http://schemas.microsoft.com/office/drawing/2014/main" id="{06319087-751B-DA2F-F279-E3051E201B40}"/>
              </a:ext>
            </a:extLst>
          </p:cNvPr>
          <p:cNvSpPr>
            <a:spLocks noGrp="1"/>
          </p:cNvSpPr>
          <p:nvPr>
            <p:ph type="body" sz="quarter" idx="29" hasCustomPrompt="1"/>
          </p:nvPr>
        </p:nvSpPr>
        <p:spPr>
          <a:xfrm>
            <a:off x="5985066" y="411397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Tree>
    <p:extLst>
      <p:ext uri="{BB962C8B-B14F-4D97-AF65-F5344CB8AC3E}">
        <p14:creationId xmlns:p14="http://schemas.microsoft.com/office/powerpoint/2010/main" val="478906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column chart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DFE1-271A-2C69-511A-45CF2A260276}"/>
              </a:ext>
            </a:extLst>
          </p:cNvPr>
          <p:cNvSpPr>
            <a:spLocks noGrp="1"/>
          </p:cNvSpPr>
          <p:nvPr>
            <p:ph type="title" hasCustomPrompt="1"/>
          </p:nvPr>
        </p:nvSpPr>
        <p:spPr/>
        <p:txBody>
          <a:bodyPr/>
          <a:lstStyle/>
          <a:p>
            <a:r>
              <a:rPr lang="en-US" dirty="0"/>
              <a:t>This is a “Three Column Chart – Dark Blue” slide</a:t>
            </a:r>
          </a:p>
        </p:txBody>
      </p:sp>
      <p:sp>
        <p:nvSpPr>
          <p:cNvPr id="3" name="Footer Placeholder 2">
            <a:extLst>
              <a:ext uri="{FF2B5EF4-FFF2-40B4-BE49-F238E27FC236}">
                <a16:creationId xmlns:a16="http://schemas.microsoft.com/office/drawing/2014/main" id="{0F00F3CA-1882-36D3-EE61-C9C9987F35A0}"/>
              </a:ext>
            </a:extLst>
          </p:cNvPr>
          <p:cNvSpPr>
            <a:spLocks noGrp="1"/>
          </p:cNvSpPr>
          <p:nvPr>
            <p:ph type="ftr" sz="quarter" idx="10"/>
          </p:nvPr>
        </p:nvSpPr>
        <p:spPr/>
        <p:txBody>
          <a:body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267198FC-FEBD-E2BF-5E6F-913A64A8C4C2}"/>
              </a:ext>
            </a:extLst>
          </p:cNvPr>
          <p:cNvSpPr>
            <a:spLocks noGrp="1"/>
          </p:cNvSpPr>
          <p:nvPr>
            <p:ph type="sldNum" sz="quarter" idx="11"/>
          </p:nvPr>
        </p:nvSpPr>
        <p:spPr/>
        <p:txBody>
          <a:bodyPr/>
          <a:lstStyle/>
          <a:p>
            <a:fld id="{B58DE5F1-E0F9-4CCA-92B7-7A6FC4DFEE14}" type="slidenum">
              <a:rPr lang="en-US" smtClean="0"/>
              <a:pPr/>
              <a:t>‹#›</a:t>
            </a:fld>
            <a:endParaRPr lang="en-US" dirty="0"/>
          </a:p>
        </p:txBody>
      </p:sp>
      <p:pic>
        <p:nvPicPr>
          <p:cNvPr id="13" name="Corewell Health" descr="Corewell Health">
            <a:extLst>
              <a:ext uri="{FF2B5EF4-FFF2-40B4-BE49-F238E27FC236}">
                <a16:creationId xmlns:a16="http://schemas.microsoft.com/office/drawing/2014/main" id="{84235C3A-C58F-F61C-8D8F-33D69CB075AF}"/>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28" name="Text Placeholder 27">
            <a:extLst>
              <a:ext uri="{FF2B5EF4-FFF2-40B4-BE49-F238E27FC236}">
                <a16:creationId xmlns:a16="http://schemas.microsoft.com/office/drawing/2014/main" id="{C371F416-0B8A-12BC-5887-87246945F42D}"/>
              </a:ext>
            </a:extLst>
          </p:cNvPr>
          <p:cNvSpPr>
            <a:spLocks noGrp="1"/>
          </p:cNvSpPr>
          <p:nvPr>
            <p:ph type="body" sz="quarter" idx="12" hasCustomPrompt="1"/>
          </p:nvPr>
        </p:nvSpPr>
        <p:spPr>
          <a:xfrm>
            <a:off x="411480" y="189985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29" name="Text Placeholder 27">
            <a:extLst>
              <a:ext uri="{FF2B5EF4-FFF2-40B4-BE49-F238E27FC236}">
                <a16:creationId xmlns:a16="http://schemas.microsoft.com/office/drawing/2014/main" id="{E6F7FF3E-BE0C-C6A4-C461-1B6B7A6C8D88}"/>
              </a:ext>
            </a:extLst>
          </p:cNvPr>
          <p:cNvSpPr>
            <a:spLocks noGrp="1"/>
          </p:cNvSpPr>
          <p:nvPr>
            <p:ph type="body" sz="quarter" idx="13" hasCustomPrompt="1"/>
          </p:nvPr>
        </p:nvSpPr>
        <p:spPr>
          <a:xfrm>
            <a:off x="411480" y="1465662"/>
            <a:ext cx="2359026" cy="248691"/>
          </a:xfrm>
        </p:spPr>
        <p:txBody>
          <a:bodyPr anchor="b" anchorCtr="0"/>
          <a:lstStyle>
            <a:lvl1pPr marL="0" indent="0">
              <a:buNone/>
              <a:defRPr sz="1100" b="1"/>
            </a:lvl1pPr>
          </a:lstStyle>
          <a:p>
            <a:r>
              <a:rPr lang="en-US" sz="1200" dirty="0"/>
              <a:t>This is placeholder text</a:t>
            </a:r>
          </a:p>
        </p:txBody>
      </p:sp>
      <p:sp>
        <p:nvSpPr>
          <p:cNvPr id="30" name="Text Placeholder 27">
            <a:extLst>
              <a:ext uri="{FF2B5EF4-FFF2-40B4-BE49-F238E27FC236}">
                <a16:creationId xmlns:a16="http://schemas.microsoft.com/office/drawing/2014/main" id="{26F466DE-A206-6B08-4E4B-9208DD10C6A2}"/>
              </a:ext>
            </a:extLst>
          </p:cNvPr>
          <p:cNvSpPr>
            <a:spLocks noGrp="1"/>
          </p:cNvSpPr>
          <p:nvPr>
            <p:ph type="body" sz="quarter" idx="14" hasCustomPrompt="1"/>
          </p:nvPr>
        </p:nvSpPr>
        <p:spPr>
          <a:xfrm>
            <a:off x="3391344" y="1465662"/>
            <a:ext cx="2359026" cy="248691"/>
          </a:xfrm>
        </p:spPr>
        <p:txBody>
          <a:bodyPr anchor="b" anchorCtr="0"/>
          <a:lstStyle>
            <a:lvl1pPr marL="0" indent="0">
              <a:buNone/>
              <a:defRPr sz="1100" b="1"/>
            </a:lvl1pPr>
          </a:lstStyle>
          <a:p>
            <a:r>
              <a:rPr lang="en-US" sz="1200" dirty="0"/>
              <a:t>Lorem ipsum</a:t>
            </a:r>
          </a:p>
        </p:txBody>
      </p:sp>
      <p:sp>
        <p:nvSpPr>
          <p:cNvPr id="31" name="Text Placeholder 27">
            <a:extLst>
              <a:ext uri="{FF2B5EF4-FFF2-40B4-BE49-F238E27FC236}">
                <a16:creationId xmlns:a16="http://schemas.microsoft.com/office/drawing/2014/main" id="{35A54653-06E6-BBE8-C423-34545C4D71C3}"/>
              </a:ext>
            </a:extLst>
          </p:cNvPr>
          <p:cNvSpPr>
            <a:spLocks noGrp="1"/>
          </p:cNvSpPr>
          <p:nvPr>
            <p:ph type="body" sz="quarter" idx="15" hasCustomPrompt="1"/>
          </p:nvPr>
        </p:nvSpPr>
        <p:spPr>
          <a:xfrm>
            <a:off x="6373812" y="1465662"/>
            <a:ext cx="2359026" cy="248691"/>
          </a:xfrm>
        </p:spPr>
        <p:txBody>
          <a:bodyPr anchor="b" anchorCtr="0"/>
          <a:lstStyle>
            <a:lvl1pPr marL="0" indent="0">
              <a:buNone/>
              <a:defRPr sz="1100" b="1"/>
            </a:lvl1pPr>
          </a:lstStyle>
          <a:p>
            <a:r>
              <a:rPr lang="en-US" sz="1200" dirty="0"/>
              <a:t>Dolor sit </a:t>
            </a:r>
            <a:r>
              <a:rPr lang="en-US" sz="1200" dirty="0" err="1"/>
              <a:t>amet</a:t>
            </a:r>
            <a:endParaRPr lang="en-US" sz="1200" dirty="0"/>
          </a:p>
        </p:txBody>
      </p:sp>
      <p:sp>
        <p:nvSpPr>
          <p:cNvPr id="43" name="Text Placeholder 42">
            <a:extLst>
              <a:ext uri="{FF2B5EF4-FFF2-40B4-BE49-F238E27FC236}">
                <a16:creationId xmlns:a16="http://schemas.microsoft.com/office/drawing/2014/main" id="{C213D068-43AB-5F20-25AA-5237902C6888}"/>
              </a:ext>
            </a:extLst>
          </p:cNvPr>
          <p:cNvSpPr>
            <a:spLocks noGrp="1"/>
          </p:cNvSpPr>
          <p:nvPr>
            <p:ph type="body" sz="quarter" idx="24" hasCustomPrompt="1"/>
          </p:nvPr>
        </p:nvSpPr>
        <p:spPr>
          <a:xfrm>
            <a:off x="3021774" y="218643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32" name="Text Placeholder 27">
            <a:extLst>
              <a:ext uri="{FF2B5EF4-FFF2-40B4-BE49-F238E27FC236}">
                <a16:creationId xmlns:a16="http://schemas.microsoft.com/office/drawing/2014/main" id="{1CADE1EF-A497-5131-F8E0-EAE48EC9EB71}"/>
              </a:ext>
            </a:extLst>
          </p:cNvPr>
          <p:cNvSpPr>
            <a:spLocks noGrp="1"/>
          </p:cNvSpPr>
          <p:nvPr>
            <p:ph type="body" sz="quarter" idx="16" hasCustomPrompt="1"/>
          </p:nvPr>
        </p:nvSpPr>
        <p:spPr>
          <a:xfrm>
            <a:off x="411480" y="2863893"/>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3" name="Text Placeholder 27">
            <a:extLst>
              <a:ext uri="{FF2B5EF4-FFF2-40B4-BE49-F238E27FC236}">
                <a16:creationId xmlns:a16="http://schemas.microsoft.com/office/drawing/2014/main" id="{E3A3B8E0-A11B-6E0E-641C-E255EF3BE657}"/>
              </a:ext>
            </a:extLst>
          </p:cNvPr>
          <p:cNvSpPr>
            <a:spLocks noGrp="1"/>
          </p:cNvSpPr>
          <p:nvPr>
            <p:ph type="body" sz="quarter" idx="17" hasCustomPrompt="1"/>
          </p:nvPr>
        </p:nvSpPr>
        <p:spPr>
          <a:xfrm>
            <a:off x="411480" y="382739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4" name="Text Placeholder 27">
            <a:extLst>
              <a:ext uri="{FF2B5EF4-FFF2-40B4-BE49-F238E27FC236}">
                <a16:creationId xmlns:a16="http://schemas.microsoft.com/office/drawing/2014/main" id="{0A0FDC6C-2A52-B598-110D-BF58FDFEF5CD}"/>
              </a:ext>
            </a:extLst>
          </p:cNvPr>
          <p:cNvSpPr>
            <a:spLocks noGrp="1"/>
          </p:cNvSpPr>
          <p:nvPr>
            <p:ph type="body" sz="quarter" idx="18" hasCustomPrompt="1"/>
          </p:nvPr>
        </p:nvSpPr>
        <p:spPr>
          <a:xfrm>
            <a:off x="3392487" y="189985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5" name="Text Placeholder 27">
            <a:extLst>
              <a:ext uri="{FF2B5EF4-FFF2-40B4-BE49-F238E27FC236}">
                <a16:creationId xmlns:a16="http://schemas.microsoft.com/office/drawing/2014/main" id="{A9C2C086-452C-C27E-6EB2-2121A90E7A08}"/>
              </a:ext>
            </a:extLst>
          </p:cNvPr>
          <p:cNvSpPr>
            <a:spLocks noGrp="1"/>
          </p:cNvSpPr>
          <p:nvPr>
            <p:ph type="body" sz="quarter" idx="19" hasCustomPrompt="1"/>
          </p:nvPr>
        </p:nvSpPr>
        <p:spPr>
          <a:xfrm>
            <a:off x="3392487" y="2863893"/>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6" name="Text Placeholder 27">
            <a:extLst>
              <a:ext uri="{FF2B5EF4-FFF2-40B4-BE49-F238E27FC236}">
                <a16:creationId xmlns:a16="http://schemas.microsoft.com/office/drawing/2014/main" id="{EB96EE0E-7DD5-B318-5533-8CED9142416E}"/>
              </a:ext>
            </a:extLst>
          </p:cNvPr>
          <p:cNvSpPr>
            <a:spLocks noGrp="1"/>
          </p:cNvSpPr>
          <p:nvPr>
            <p:ph type="body" sz="quarter" idx="20" hasCustomPrompt="1"/>
          </p:nvPr>
        </p:nvSpPr>
        <p:spPr>
          <a:xfrm>
            <a:off x="3392487" y="382739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7" name="Text Placeholder 27">
            <a:extLst>
              <a:ext uri="{FF2B5EF4-FFF2-40B4-BE49-F238E27FC236}">
                <a16:creationId xmlns:a16="http://schemas.microsoft.com/office/drawing/2014/main" id="{3493821E-1823-7DA5-9828-B86255A08751}"/>
              </a:ext>
            </a:extLst>
          </p:cNvPr>
          <p:cNvSpPr>
            <a:spLocks noGrp="1"/>
          </p:cNvSpPr>
          <p:nvPr>
            <p:ph type="body" sz="quarter" idx="21" hasCustomPrompt="1"/>
          </p:nvPr>
        </p:nvSpPr>
        <p:spPr>
          <a:xfrm>
            <a:off x="6371208" y="189985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8" name="Text Placeholder 27">
            <a:extLst>
              <a:ext uri="{FF2B5EF4-FFF2-40B4-BE49-F238E27FC236}">
                <a16:creationId xmlns:a16="http://schemas.microsoft.com/office/drawing/2014/main" id="{2207B625-2EA5-5AB5-4B92-05B7D91A065C}"/>
              </a:ext>
            </a:extLst>
          </p:cNvPr>
          <p:cNvSpPr>
            <a:spLocks noGrp="1"/>
          </p:cNvSpPr>
          <p:nvPr>
            <p:ph type="body" sz="quarter" idx="22" hasCustomPrompt="1"/>
          </p:nvPr>
        </p:nvSpPr>
        <p:spPr>
          <a:xfrm>
            <a:off x="6371208" y="2863893"/>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39" name="Text Placeholder 27">
            <a:extLst>
              <a:ext uri="{FF2B5EF4-FFF2-40B4-BE49-F238E27FC236}">
                <a16:creationId xmlns:a16="http://schemas.microsoft.com/office/drawing/2014/main" id="{C43AFF5B-3ACC-C64F-066D-D7D1A0BDC94A}"/>
              </a:ext>
            </a:extLst>
          </p:cNvPr>
          <p:cNvSpPr>
            <a:spLocks noGrp="1"/>
          </p:cNvSpPr>
          <p:nvPr>
            <p:ph type="body" sz="quarter" idx="23" hasCustomPrompt="1"/>
          </p:nvPr>
        </p:nvSpPr>
        <p:spPr>
          <a:xfrm>
            <a:off x="6371208" y="3827395"/>
            <a:ext cx="2359026" cy="756033"/>
          </a:xfrm>
        </p:spPr>
        <p:txBody>
          <a:bodyPr anchor="ctr" anchorCtr="0"/>
          <a:lstStyle>
            <a:lvl1pPr marL="0" indent="0">
              <a:buNone/>
              <a:defRPr sz="1100"/>
            </a:lvl1pPr>
          </a:lstStyle>
          <a:p>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labore et dolore magna </a:t>
            </a:r>
            <a:r>
              <a:rPr lang="en-US" sz="1200" dirty="0" err="1"/>
              <a:t>aliqua</a:t>
            </a:r>
            <a:r>
              <a:rPr lang="en-US" sz="1200" dirty="0"/>
              <a:t> </a:t>
            </a:r>
            <a:r>
              <a:rPr lang="en-US" sz="1200" dirty="0" err="1"/>
              <a:t>ut</a:t>
            </a:r>
            <a:r>
              <a:rPr lang="en-US" sz="1200" dirty="0"/>
              <a:t> </a:t>
            </a:r>
            <a:r>
              <a:rPr lang="en-US" sz="1200" dirty="0" err="1"/>
              <a:t>enim</a:t>
            </a:r>
            <a:endParaRPr lang="en-US" sz="1200" dirty="0"/>
          </a:p>
        </p:txBody>
      </p:sp>
      <p:sp>
        <p:nvSpPr>
          <p:cNvPr id="44" name="Text Placeholder 43">
            <a:extLst>
              <a:ext uri="{FF2B5EF4-FFF2-40B4-BE49-F238E27FC236}">
                <a16:creationId xmlns:a16="http://schemas.microsoft.com/office/drawing/2014/main" id="{7CDD6337-35B9-4524-580F-23384ED570B9}"/>
              </a:ext>
            </a:extLst>
          </p:cNvPr>
          <p:cNvSpPr>
            <a:spLocks noGrp="1"/>
          </p:cNvSpPr>
          <p:nvPr>
            <p:ph type="body" sz="quarter" idx="25" hasCustomPrompt="1"/>
          </p:nvPr>
        </p:nvSpPr>
        <p:spPr>
          <a:xfrm>
            <a:off x="5985066" y="218643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5" name="Text Placeholder 44">
            <a:extLst>
              <a:ext uri="{FF2B5EF4-FFF2-40B4-BE49-F238E27FC236}">
                <a16:creationId xmlns:a16="http://schemas.microsoft.com/office/drawing/2014/main" id="{FDE074E5-00DD-814E-012F-BD8CBAC68247}"/>
              </a:ext>
            </a:extLst>
          </p:cNvPr>
          <p:cNvSpPr>
            <a:spLocks noGrp="1"/>
          </p:cNvSpPr>
          <p:nvPr>
            <p:ph type="body" sz="quarter" idx="26" hasCustomPrompt="1"/>
          </p:nvPr>
        </p:nvSpPr>
        <p:spPr>
          <a:xfrm>
            <a:off x="3021774" y="3150470"/>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6" name="Text Placeholder 45">
            <a:extLst>
              <a:ext uri="{FF2B5EF4-FFF2-40B4-BE49-F238E27FC236}">
                <a16:creationId xmlns:a16="http://schemas.microsoft.com/office/drawing/2014/main" id="{B7C7739D-ABF3-A47E-75BF-88E5440146BF}"/>
              </a:ext>
            </a:extLst>
          </p:cNvPr>
          <p:cNvSpPr>
            <a:spLocks noGrp="1"/>
          </p:cNvSpPr>
          <p:nvPr>
            <p:ph type="body" sz="quarter" idx="27" hasCustomPrompt="1"/>
          </p:nvPr>
        </p:nvSpPr>
        <p:spPr>
          <a:xfrm>
            <a:off x="5985066" y="3150470"/>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7" name="Text Placeholder 46">
            <a:extLst>
              <a:ext uri="{FF2B5EF4-FFF2-40B4-BE49-F238E27FC236}">
                <a16:creationId xmlns:a16="http://schemas.microsoft.com/office/drawing/2014/main" id="{A179B4FB-9A35-7747-0B73-7F588A11E3FE}"/>
              </a:ext>
            </a:extLst>
          </p:cNvPr>
          <p:cNvSpPr>
            <a:spLocks noGrp="1"/>
          </p:cNvSpPr>
          <p:nvPr>
            <p:ph type="body" sz="quarter" idx="28" hasCustomPrompt="1"/>
          </p:nvPr>
        </p:nvSpPr>
        <p:spPr>
          <a:xfrm>
            <a:off x="3021774" y="411397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
        <p:nvSpPr>
          <p:cNvPr id="48" name="Text Placeholder 47">
            <a:extLst>
              <a:ext uri="{FF2B5EF4-FFF2-40B4-BE49-F238E27FC236}">
                <a16:creationId xmlns:a16="http://schemas.microsoft.com/office/drawing/2014/main" id="{06319087-751B-DA2F-F279-E3051E201B40}"/>
              </a:ext>
            </a:extLst>
          </p:cNvPr>
          <p:cNvSpPr>
            <a:spLocks noGrp="1"/>
          </p:cNvSpPr>
          <p:nvPr>
            <p:ph type="body" sz="quarter" idx="29" hasCustomPrompt="1"/>
          </p:nvPr>
        </p:nvSpPr>
        <p:spPr>
          <a:xfrm>
            <a:off x="5985066" y="4113971"/>
            <a:ext cx="137160" cy="182880"/>
          </a:xfrm>
          <a:custGeom>
            <a:avLst/>
            <a:gdLst>
              <a:gd name="connsiteX0" fmla="*/ 0 w 137160"/>
              <a:gd name="connsiteY0" fmla="*/ 0 h 182880"/>
              <a:gd name="connsiteX1" fmla="*/ 68580 w 137160"/>
              <a:gd name="connsiteY1" fmla="*/ 0 h 182880"/>
              <a:gd name="connsiteX2" fmla="*/ 137160 w 137160"/>
              <a:gd name="connsiteY2" fmla="*/ 91440 h 182880"/>
              <a:gd name="connsiteX3" fmla="*/ 68580 w 137160"/>
              <a:gd name="connsiteY3" fmla="*/ 182880 h 182880"/>
              <a:gd name="connsiteX4" fmla="*/ 0 w 137160"/>
              <a:gd name="connsiteY4" fmla="*/ 182880 h 182880"/>
              <a:gd name="connsiteX5" fmla="*/ 68580 w 137160"/>
              <a:gd name="connsiteY5" fmla="*/ 9144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182880">
                <a:moveTo>
                  <a:pt x="0" y="0"/>
                </a:moveTo>
                <a:lnTo>
                  <a:pt x="68580" y="0"/>
                </a:lnTo>
                <a:lnTo>
                  <a:pt x="137160" y="91440"/>
                </a:lnTo>
                <a:lnTo>
                  <a:pt x="68580" y="182880"/>
                </a:lnTo>
                <a:lnTo>
                  <a:pt x="0" y="182880"/>
                </a:lnTo>
                <a:lnTo>
                  <a:pt x="68580" y="91440"/>
                </a:lnTo>
                <a:close/>
              </a:path>
            </a:pathLst>
          </a:custGeom>
          <a:solidFill>
            <a:schemeClr val="accent2"/>
          </a:solidFill>
        </p:spPr>
        <p:txBody>
          <a:bodyPr wrap="square">
            <a:noAutofit/>
          </a:bodyPr>
          <a:lstStyle>
            <a:lvl1pPr marL="0" indent="0">
              <a:buNone/>
              <a:defRPr sz="100">
                <a:solidFill>
                  <a:schemeClr val="accent2"/>
                </a:solidFill>
              </a:defRPr>
            </a:lvl1pPr>
            <a:lvl2pPr marL="137160" indent="0">
              <a:buNone/>
              <a:defRPr/>
            </a:lvl2pPr>
            <a:lvl3pPr marL="274320" indent="0">
              <a:buNone/>
              <a:defRPr/>
            </a:lvl3pPr>
            <a:lvl4pPr marL="411480" indent="0">
              <a:buNone/>
              <a:defRPr/>
            </a:lvl4pPr>
            <a:lvl5pPr marL="548640" indent="0">
              <a:buNone/>
              <a:defRPr/>
            </a:lvl5pPr>
          </a:lstStyle>
          <a:p>
            <a:pPr lvl="0"/>
            <a:r>
              <a:rPr lang="en-US" dirty="0"/>
              <a:t>.</a:t>
            </a:r>
          </a:p>
        </p:txBody>
      </p:sp>
    </p:spTree>
    <p:extLst>
      <p:ext uri="{BB962C8B-B14F-4D97-AF65-F5344CB8AC3E}">
        <p14:creationId xmlns:p14="http://schemas.microsoft.com/office/powerpoint/2010/main" val="131790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0-50 Bold statement 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85D9E8-A9CC-C196-59CD-E8F6FFC3E5F8}"/>
              </a:ext>
            </a:extLst>
          </p:cNvPr>
          <p:cNvSpPr/>
          <p:nvPr userDrawn="1"/>
        </p:nvSpPr>
        <p:spPr>
          <a:xfrm>
            <a:off x="4572000" y="0"/>
            <a:ext cx="4608576" cy="5143500"/>
          </a:xfrm>
          <a:prstGeom prst="rect">
            <a:avLst/>
          </a:prstGeom>
          <a:solidFill>
            <a:schemeClr val="accent2"/>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2" name="Title 1">
            <a:extLst>
              <a:ext uri="{FF2B5EF4-FFF2-40B4-BE49-F238E27FC236}">
                <a16:creationId xmlns:a16="http://schemas.microsoft.com/office/drawing/2014/main" id="{AA1DA433-BFF5-F3A8-3BCD-E2EDFC78379D}"/>
              </a:ext>
            </a:extLst>
          </p:cNvPr>
          <p:cNvSpPr>
            <a:spLocks noGrp="1"/>
          </p:cNvSpPr>
          <p:nvPr>
            <p:ph type="title" hasCustomPrompt="1"/>
          </p:nvPr>
        </p:nvSpPr>
        <p:spPr>
          <a:xfrm>
            <a:off x="411480" y="838200"/>
            <a:ext cx="3770313" cy="3533774"/>
          </a:xfrm>
        </p:spPr>
        <p:txBody>
          <a:bodyPr anchor="ctr" anchorCtr="0"/>
          <a:lstStyle>
            <a:lvl1pPr algn="ctr">
              <a:defRPr sz="4000"/>
            </a:lvl1pPr>
          </a:lstStyle>
          <a:p>
            <a:r>
              <a:rPr lang="en-US" dirty="0"/>
              <a:t>[Short header]</a:t>
            </a:r>
          </a:p>
        </p:txBody>
      </p:sp>
      <p:sp>
        <p:nvSpPr>
          <p:cNvPr id="9" name="Text Placeholder 8">
            <a:extLst>
              <a:ext uri="{FF2B5EF4-FFF2-40B4-BE49-F238E27FC236}">
                <a16:creationId xmlns:a16="http://schemas.microsoft.com/office/drawing/2014/main" id="{F47FC2E7-A290-13B6-7F62-CF32F97F77FF}"/>
              </a:ext>
            </a:extLst>
          </p:cNvPr>
          <p:cNvSpPr>
            <a:spLocks noGrp="1"/>
          </p:cNvSpPr>
          <p:nvPr>
            <p:ph type="body" sz="quarter" idx="12" hasCustomPrompt="1"/>
          </p:nvPr>
        </p:nvSpPr>
        <p:spPr>
          <a:xfrm>
            <a:off x="4959350" y="838200"/>
            <a:ext cx="3770313" cy="3533774"/>
          </a:xfrm>
        </p:spPr>
        <p:txBody>
          <a:bodyPr anchor="ctr" anchorCtr="0">
            <a:noAutofit/>
          </a:bodyPr>
          <a:lstStyle>
            <a:lvl1pPr marL="0" indent="0" algn="ctr">
              <a:lnSpc>
                <a:spcPct val="90000"/>
              </a:lnSpc>
              <a:spcBef>
                <a:spcPts val="0"/>
              </a:spcBef>
              <a:buNone/>
              <a:defRPr sz="4000" b="1">
                <a:latin typeface="+mn-lt"/>
              </a:defRPr>
            </a:lvl1pPr>
          </a:lstStyle>
          <a:p>
            <a:pPr lvl="0"/>
            <a:r>
              <a:rPr lang="en-US" dirty="0"/>
              <a:t>[Bold Statement]</a:t>
            </a:r>
          </a:p>
        </p:txBody>
      </p:sp>
      <p:pic>
        <p:nvPicPr>
          <p:cNvPr id="6" name="Corewell Health" descr="Corewell Health">
            <a:extLst>
              <a:ext uri="{FF2B5EF4-FFF2-40B4-BE49-F238E27FC236}">
                <a16:creationId xmlns:a16="http://schemas.microsoft.com/office/drawing/2014/main" id="{D73521FD-93DC-72FA-8999-669785FFF480}"/>
              </a:ext>
            </a:extLst>
          </p:cNvPr>
          <p:cNvPicPr>
            <a:picLocks noChangeAspect="1"/>
          </p:cNvPicPr>
          <p:nvPr userDrawn="1"/>
        </p:nvPicPr>
        <p:blipFill>
          <a:blip r:embed="rId2"/>
          <a:stretch>
            <a:fillRect/>
          </a:stretch>
        </p:blipFill>
        <p:spPr>
          <a:xfrm>
            <a:off x="348431" y="226695"/>
            <a:ext cx="1679787" cy="365760"/>
          </a:xfrm>
          <a:prstGeom prst="rect">
            <a:avLst/>
          </a:prstGeom>
        </p:spPr>
      </p:pic>
    </p:spTree>
    <p:extLst>
      <p:ext uri="{BB962C8B-B14F-4D97-AF65-F5344CB8AC3E}">
        <p14:creationId xmlns:p14="http://schemas.microsoft.com/office/powerpoint/2010/main" val="984484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0-50 Bold Statement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1EAF5-2CDA-2610-B3F2-4CE2317AA250}"/>
              </a:ext>
            </a:extLst>
          </p:cNvPr>
          <p:cNvSpPr/>
          <p:nvPr userDrawn="1"/>
        </p:nvSpPr>
        <p:spPr>
          <a:xfrm>
            <a:off x="4572000" y="0"/>
            <a:ext cx="4608576" cy="5143500"/>
          </a:xfrm>
          <a:prstGeom prst="rect">
            <a:avLst/>
          </a:prstGeom>
          <a:solidFill>
            <a:schemeClr val="tx1"/>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2" name="Title 1">
            <a:extLst>
              <a:ext uri="{FF2B5EF4-FFF2-40B4-BE49-F238E27FC236}">
                <a16:creationId xmlns:a16="http://schemas.microsoft.com/office/drawing/2014/main" id="{AA1DA433-BFF5-F3A8-3BCD-E2EDFC78379D}"/>
              </a:ext>
            </a:extLst>
          </p:cNvPr>
          <p:cNvSpPr>
            <a:spLocks noGrp="1"/>
          </p:cNvSpPr>
          <p:nvPr>
            <p:ph type="title" hasCustomPrompt="1"/>
          </p:nvPr>
        </p:nvSpPr>
        <p:spPr>
          <a:xfrm>
            <a:off x="411480" y="838200"/>
            <a:ext cx="3770313" cy="3533774"/>
          </a:xfrm>
        </p:spPr>
        <p:txBody>
          <a:bodyPr anchor="ctr" anchorCtr="0"/>
          <a:lstStyle>
            <a:lvl1pPr algn="ctr">
              <a:defRPr sz="4000"/>
            </a:lvl1pPr>
          </a:lstStyle>
          <a:p>
            <a:r>
              <a:rPr lang="en-US" dirty="0"/>
              <a:t>[Short header]</a:t>
            </a:r>
          </a:p>
        </p:txBody>
      </p:sp>
      <p:sp>
        <p:nvSpPr>
          <p:cNvPr id="9" name="Text Placeholder 8">
            <a:extLst>
              <a:ext uri="{FF2B5EF4-FFF2-40B4-BE49-F238E27FC236}">
                <a16:creationId xmlns:a16="http://schemas.microsoft.com/office/drawing/2014/main" id="{F47FC2E7-A290-13B6-7F62-CF32F97F77FF}"/>
              </a:ext>
            </a:extLst>
          </p:cNvPr>
          <p:cNvSpPr>
            <a:spLocks noGrp="1"/>
          </p:cNvSpPr>
          <p:nvPr>
            <p:ph type="body" sz="quarter" idx="12" hasCustomPrompt="1"/>
          </p:nvPr>
        </p:nvSpPr>
        <p:spPr>
          <a:xfrm>
            <a:off x="4959350" y="838200"/>
            <a:ext cx="3770313" cy="3533774"/>
          </a:xfrm>
        </p:spPr>
        <p:txBody>
          <a:bodyPr anchor="ctr" anchorCtr="0">
            <a:noAutofit/>
          </a:bodyPr>
          <a:lstStyle>
            <a:lvl1pPr marL="0" indent="0" algn="ctr">
              <a:lnSpc>
                <a:spcPct val="90000"/>
              </a:lnSpc>
              <a:spcBef>
                <a:spcPts val="0"/>
              </a:spcBef>
              <a:buNone/>
              <a:defRPr sz="4000" b="1">
                <a:solidFill>
                  <a:schemeClr val="bg1"/>
                </a:solidFill>
                <a:latin typeface="+mn-lt"/>
              </a:defRPr>
            </a:lvl1pPr>
          </a:lstStyle>
          <a:p>
            <a:pPr lvl="0"/>
            <a:r>
              <a:rPr lang="en-US" dirty="0"/>
              <a:t>[Bold Statement]</a:t>
            </a:r>
          </a:p>
        </p:txBody>
      </p:sp>
      <p:pic>
        <p:nvPicPr>
          <p:cNvPr id="6" name="Corewell Health" descr="Corewell Health">
            <a:extLst>
              <a:ext uri="{FF2B5EF4-FFF2-40B4-BE49-F238E27FC236}">
                <a16:creationId xmlns:a16="http://schemas.microsoft.com/office/drawing/2014/main" id="{5F47C285-A12E-9EA2-57F8-BF7223DD6A1E}"/>
              </a:ext>
            </a:extLst>
          </p:cNvPr>
          <p:cNvPicPr>
            <a:picLocks noChangeAspect="1"/>
          </p:cNvPicPr>
          <p:nvPr userDrawn="1"/>
        </p:nvPicPr>
        <p:blipFill>
          <a:blip r:embed="rId2"/>
          <a:stretch>
            <a:fillRect/>
          </a:stretch>
        </p:blipFill>
        <p:spPr>
          <a:xfrm>
            <a:off x="348431" y="226695"/>
            <a:ext cx="1679787" cy="365760"/>
          </a:xfrm>
          <a:prstGeom prst="rect">
            <a:avLst/>
          </a:prstGeom>
        </p:spPr>
      </p:pic>
    </p:spTree>
    <p:extLst>
      <p:ext uri="{BB962C8B-B14F-4D97-AF65-F5344CB8AC3E}">
        <p14:creationId xmlns:p14="http://schemas.microsoft.com/office/powerpoint/2010/main" val="2911507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855"/>
        </a:solidFill>
        <a:effectLst/>
      </p:bgPr>
    </p:bg>
    <p:spTree>
      <p:nvGrpSpPr>
        <p:cNvPr id="1" name=""/>
        <p:cNvGrpSpPr/>
        <p:nvPr/>
      </p:nvGrpSpPr>
      <p:grpSpPr>
        <a:xfrm>
          <a:off x="0" y="0"/>
          <a:ext cx="0" cy="0"/>
          <a:chOff x="0" y="0"/>
          <a:chExt cx="0" cy="0"/>
        </a:xfrm>
      </p:grpSpPr>
      <p:pic>
        <p:nvPicPr>
          <p:cNvPr id="5" name="Corewell Health" descr="Corewell Health">
            <a:extLst>
              <a:ext uri="{FF2B5EF4-FFF2-40B4-BE49-F238E27FC236}">
                <a16:creationId xmlns:a16="http://schemas.microsoft.com/office/drawing/2014/main" id="{54043BB7-D25C-0179-2E27-C07E9E53AC01}"/>
              </a:ext>
            </a:extLst>
          </p:cNvPr>
          <p:cNvPicPr>
            <a:picLocks noChangeAspect="1"/>
          </p:cNvPicPr>
          <p:nvPr userDrawn="1"/>
        </p:nvPicPr>
        <p:blipFill>
          <a:blip r:embed="rId2"/>
          <a:stretch>
            <a:fillRect/>
          </a:stretch>
        </p:blipFill>
        <p:spPr bwMode="black">
          <a:xfrm>
            <a:off x="320040" y="228600"/>
            <a:ext cx="2519681" cy="548640"/>
          </a:xfrm>
          <a:prstGeom prst="rect">
            <a:avLst/>
          </a:prstGeom>
        </p:spPr>
      </p:pic>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11480" y="1428750"/>
            <a:ext cx="6172200" cy="1734820"/>
          </a:xfrm>
        </p:spPr>
        <p:txBody>
          <a:bodyPr anchor="b"/>
          <a:lstStyle>
            <a:lvl1pPr algn="l">
              <a:lnSpc>
                <a:spcPct val="90000"/>
              </a:lnSpc>
              <a:defRPr sz="4000" spc="-50" baseline="0">
                <a:solidFill>
                  <a:schemeClr val="tx1"/>
                </a:solidFill>
              </a:defRPr>
            </a:lvl1pPr>
          </a:lstStyle>
          <a:p>
            <a:r>
              <a:rPr lang="en-US" dirty="0">
                <a:solidFill>
                  <a:schemeClr val="tx1"/>
                </a:solidFill>
              </a:rPr>
              <a:t>Presentation title is Montserrat Bold 40pt, sentence case, three lines max</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11480" y="3712210"/>
            <a:ext cx="6172200" cy="365760"/>
          </a:xfrm>
        </p:spPr>
        <p:txBody>
          <a:bodyPr>
            <a:noAutofit/>
          </a:bodyPr>
          <a:lstStyle>
            <a:lvl1pPr marL="0" indent="0" algn="l">
              <a:spcBef>
                <a:spcPts val="0"/>
              </a:spcBef>
              <a:buNone/>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[Presenter Name]</a:t>
            </a:r>
          </a:p>
        </p:txBody>
      </p:sp>
      <p:sp>
        <p:nvSpPr>
          <p:cNvPr id="12" name="Text Placeholder 3">
            <a:extLst>
              <a:ext uri="{FF2B5EF4-FFF2-40B4-BE49-F238E27FC236}">
                <a16:creationId xmlns:a16="http://schemas.microsoft.com/office/drawing/2014/main" id="{253666AA-6B16-6340-AF38-96ABF4154B93}"/>
              </a:ext>
            </a:extLst>
          </p:cNvPr>
          <p:cNvSpPr>
            <a:spLocks noGrp="1"/>
          </p:cNvSpPr>
          <p:nvPr>
            <p:ph type="body" sz="quarter" idx="10" hasCustomPrompt="1"/>
          </p:nvPr>
        </p:nvSpPr>
        <p:spPr>
          <a:xfrm>
            <a:off x="409574" y="4077970"/>
            <a:ext cx="6172200" cy="274320"/>
          </a:xfrm>
        </p:spPr>
        <p:txBody>
          <a:bodyPr>
            <a:noAutofit/>
          </a:bodyPr>
          <a:lstStyle>
            <a:lvl1pPr marL="0" indent="0">
              <a:spcBef>
                <a:spcPts val="0"/>
              </a:spcBef>
              <a:buFontTx/>
              <a:buNone/>
              <a:defRPr sz="1200" b="1" cap="all" baseline="0"/>
            </a:lvl1pPr>
            <a:lvl2pPr marL="0" indent="0">
              <a:spcBef>
                <a:spcPts val="0"/>
              </a:spcBef>
              <a:buFontTx/>
              <a:buNone/>
              <a:defRPr sz="1200" b="1" cap="all" baseline="0"/>
            </a:lvl2pPr>
            <a:lvl3pPr marL="0" indent="0">
              <a:spcBef>
                <a:spcPts val="0"/>
              </a:spcBef>
              <a:buFontTx/>
              <a:buNone/>
              <a:defRPr sz="1200" b="1" cap="all" baseline="0"/>
            </a:lvl3pPr>
            <a:lvl4pPr marL="0" indent="0">
              <a:spcBef>
                <a:spcPts val="0"/>
              </a:spcBef>
              <a:buFontTx/>
              <a:buNone/>
              <a:defRPr sz="1200" b="1" cap="all" baseline="0"/>
            </a:lvl4pPr>
            <a:lvl5pPr marL="0" indent="0">
              <a:spcBef>
                <a:spcPts val="0"/>
              </a:spcBef>
              <a:buFontTx/>
              <a:buNone/>
              <a:defRPr sz="1200" b="1" cap="all" baseline="0"/>
            </a:lvl5pPr>
            <a:lvl6pPr marL="0" indent="0">
              <a:spcBef>
                <a:spcPts val="0"/>
              </a:spcBef>
              <a:buFontTx/>
              <a:buNone/>
              <a:defRPr sz="1200" b="1" cap="all" baseline="0"/>
            </a:lvl6pPr>
            <a:lvl7pPr marL="0" indent="0">
              <a:spcBef>
                <a:spcPts val="0"/>
              </a:spcBef>
              <a:buFontTx/>
              <a:buNone/>
              <a:defRPr sz="1200" b="1" cap="all" baseline="0"/>
            </a:lvl7pPr>
            <a:lvl8pPr marL="0" indent="0">
              <a:spcBef>
                <a:spcPts val="0"/>
              </a:spcBef>
              <a:buFontTx/>
              <a:buNone/>
              <a:defRPr sz="1200" b="1" cap="all" baseline="0"/>
            </a:lvl8pPr>
            <a:lvl9pPr marL="0" indent="0">
              <a:spcBef>
                <a:spcPts val="0"/>
              </a:spcBef>
              <a:buFontTx/>
              <a:buNone/>
              <a:defRPr sz="1200" b="1" cap="all" baseline="0"/>
            </a:lvl9pPr>
          </a:lstStyle>
          <a:p>
            <a:pPr lvl="0"/>
            <a:r>
              <a:rPr lang="en-US" dirty="0"/>
              <a:t>[MONTH 00, 0000]</a:t>
            </a:r>
          </a:p>
        </p:txBody>
      </p:sp>
      <p:sp>
        <p:nvSpPr>
          <p:cNvPr id="6" name="Text Placeholder 6">
            <a:extLst>
              <a:ext uri="{FF2B5EF4-FFF2-40B4-BE49-F238E27FC236}">
                <a16:creationId xmlns:a16="http://schemas.microsoft.com/office/drawing/2014/main" id="{1AD3D011-2A4D-B744-FFB0-B3C261A3063F}"/>
              </a:ext>
            </a:extLst>
          </p:cNvPr>
          <p:cNvSpPr>
            <a:spLocks noGrp="1"/>
          </p:cNvSpPr>
          <p:nvPr>
            <p:ph type="body" sz="quarter" idx="14"/>
          </p:nvPr>
        </p:nvSpPr>
        <p:spPr>
          <a:xfrm>
            <a:off x="409575" y="3461166"/>
            <a:ext cx="657225" cy="109375"/>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4" name="Rectangle">
            <a:extLst>
              <a:ext uri="{FF2B5EF4-FFF2-40B4-BE49-F238E27FC236}">
                <a16:creationId xmlns:a16="http://schemas.microsoft.com/office/drawing/2014/main" id="{6A5EF741-2305-5D51-EF7F-6B184EFC6AB3}"/>
              </a:ext>
              <a:ext uri="{C183D7F6-B498-43B3-948B-1728B52AA6E4}">
                <adec:decorative xmlns:adec="http://schemas.microsoft.com/office/drawing/2017/decorative" val="1"/>
              </a:ext>
            </a:extLst>
          </p:cNvPr>
          <p:cNvSpPr/>
          <p:nvPr userDrawn="1"/>
        </p:nvSpPr>
        <p:spPr bwMode="hidden">
          <a:xfrm>
            <a:off x="1" y="5006341"/>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00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 Title/Statem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42AD-9933-891A-2BE0-EBDB30E6D81C}"/>
              </a:ext>
            </a:extLst>
          </p:cNvPr>
          <p:cNvSpPr>
            <a:spLocks noGrp="1"/>
          </p:cNvSpPr>
          <p:nvPr>
            <p:ph type="title" hasCustomPrompt="1"/>
          </p:nvPr>
        </p:nvSpPr>
        <p:spPr>
          <a:xfrm>
            <a:off x="1600200" y="1028700"/>
            <a:ext cx="5943600" cy="3261360"/>
          </a:xfrm>
        </p:spPr>
        <p:txBody>
          <a:bodyPr lIns="274320" tIns="274320" rIns="274320" bIns="274320" anchor="ctr" anchorCtr="0">
            <a:normAutofit/>
          </a:bodyPr>
          <a:lstStyle>
            <a:lvl1pPr algn="ctr">
              <a:lnSpc>
                <a:spcPct val="90000"/>
              </a:lnSpc>
              <a:defRPr sz="6000"/>
            </a:lvl1pPr>
          </a:lstStyle>
          <a:p>
            <a:r>
              <a:rPr lang="en-US" dirty="0"/>
              <a:t>Use the</a:t>
            </a:r>
            <a:br>
              <a:rPr lang="en-US" dirty="0"/>
            </a:br>
            <a:r>
              <a:rPr lang="en-US" dirty="0"/>
              <a:t>title to make</a:t>
            </a:r>
            <a:br>
              <a:rPr lang="en-US" dirty="0"/>
            </a:br>
            <a:r>
              <a:rPr lang="en-US" dirty="0"/>
              <a:t>a big point.</a:t>
            </a:r>
          </a:p>
        </p:txBody>
      </p:sp>
      <p:sp>
        <p:nvSpPr>
          <p:cNvPr id="3" name="Footer Placeholder 2">
            <a:extLst>
              <a:ext uri="{FF2B5EF4-FFF2-40B4-BE49-F238E27FC236}">
                <a16:creationId xmlns:a16="http://schemas.microsoft.com/office/drawing/2014/main" id="{3DD5DEAA-8C7D-EBC1-5FFC-CA0506E43F09}"/>
              </a:ext>
            </a:extLst>
          </p:cNvPr>
          <p:cNvSpPr>
            <a:spLocks noGrp="1"/>
          </p:cNvSpPr>
          <p:nvPr>
            <p:ph type="ftr" sz="quarter" idx="10"/>
          </p:nvPr>
        </p:nvSpPr>
        <p:spPr/>
        <p:txBody>
          <a:body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FB35FDDD-1CD9-CBD9-D6AD-4E275C903F8F}"/>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6" name="L-Shape 5">
            <a:extLst>
              <a:ext uri="{FF2B5EF4-FFF2-40B4-BE49-F238E27FC236}">
                <a16:creationId xmlns:a16="http://schemas.microsoft.com/office/drawing/2014/main" id="{7662D9AF-17EE-FB78-67C1-614C04F5FF8B}"/>
              </a:ext>
            </a:extLst>
          </p:cNvPr>
          <p:cNvSpPr/>
          <p:nvPr userDrawn="1"/>
        </p:nvSpPr>
        <p:spPr>
          <a:xfrm rot="5400000">
            <a:off x="1424940" y="876300"/>
            <a:ext cx="541020" cy="541020"/>
          </a:xfrm>
          <a:prstGeom prst="corner">
            <a:avLst>
              <a:gd name="adj1" fmla="val 32746"/>
              <a:gd name="adj2" fmla="val 28638"/>
            </a:avLst>
          </a:prstGeom>
          <a:solidFill>
            <a:schemeClr val="accent3"/>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7" name="L-Shape 6">
            <a:extLst>
              <a:ext uri="{FF2B5EF4-FFF2-40B4-BE49-F238E27FC236}">
                <a16:creationId xmlns:a16="http://schemas.microsoft.com/office/drawing/2014/main" id="{1E9A79B3-280C-37E5-CEB6-C4F72AE129CF}"/>
              </a:ext>
            </a:extLst>
          </p:cNvPr>
          <p:cNvSpPr/>
          <p:nvPr userDrawn="1"/>
        </p:nvSpPr>
        <p:spPr>
          <a:xfrm rot="16200000">
            <a:off x="7178040" y="3901440"/>
            <a:ext cx="541020" cy="541020"/>
          </a:xfrm>
          <a:prstGeom prst="corner">
            <a:avLst>
              <a:gd name="adj1" fmla="val 32746"/>
              <a:gd name="adj2" fmla="val 28638"/>
            </a:avLst>
          </a:prstGeom>
          <a:solidFill>
            <a:schemeClr val="accent2"/>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pic>
        <p:nvPicPr>
          <p:cNvPr id="5" name="Corewell Health" descr="Corewell Health">
            <a:extLst>
              <a:ext uri="{FF2B5EF4-FFF2-40B4-BE49-F238E27FC236}">
                <a16:creationId xmlns:a16="http://schemas.microsoft.com/office/drawing/2014/main" id="{EFD198B9-054E-48FA-6FAF-954C8E67C993}"/>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145866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rge Title/Statement 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42AD-9933-891A-2BE0-EBDB30E6D81C}"/>
              </a:ext>
            </a:extLst>
          </p:cNvPr>
          <p:cNvSpPr>
            <a:spLocks noGrp="1"/>
          </p:cNvSpPr>
          <p:nvPr>
            <p:ph type="title" hasCustomPrompt="1"/>
          </p:nvPr>
        </p:nvSpPr>
        <p:spPr>
          <a:xfrm>
            <a:off x="1600200" y="1028700"/>
            <a:ext cx="5943600" cy="3261360"/>
          </a:xfrm>
        </p:spPr>
        <p:txBody>
          <a:bodyPr lIns="274320" tIns="274320" rIns="274320" bIns="274320" anchor="ctr" anchorCtr="0">
            <a:normAutofit/>
          </a:bodyPr>
          <a:lstStyle>
            <a:lvl1pPr algn="ctr">
              <a:lnSpc>
                <a:spcPct val="90000"/>
              </a:lnSpc>
              <a:defRPr sz="6000"/>
            </a:lvl1pPr>
          </a:lstStyle>
          <a:p>
            <a:r>
              <a:rPr lang="en-US" dirty="0"/>
              <a:t>Use the</a:t>
            </a:r>
            <a:br>
              <a:rPr lang="en-US" dirty="0"/>
            </a:br>
            <a:r>
              <a:rPr lang="en-US" dirty="0"/>
              <a:t>title to make</a:t>
            </a:r>
            <a:br>
              <a:rPr lang="en-US" dirty="0"/>
            </a:br>
            <a:r>
              <a:rPr lang="en-US" dirty="0"/>
              <a:t>a big point.</a:t>
            </a:r>
          </a:p>
        </p:txBody>
      </p:sp>
      <p:sp>
        <p:nvSpPr>
          <p:cNvPr id="3" name="Footer Placeholder 2">
            <a:extLst>
              <a:ext uri="{FF2B5EF4-FFF2-40B4-BE49-F238E27FC236}">
                <a16:creationId xmlns:a16="http://schemas.microsoft.com/office/drawing/2014/main" id="{3DD5DEAA-8C7D-EBC1-5FFC-CA0506E43F09}"/>
              </a:ext>
            </a:extLst>
          </p:cNvPr>
          <p:cNvSpPr>
            <a:spLocks noGrp="1"/>
          </p:cNvSpPr>
          <p:nvPr>
            <p:ph type="ftr" sz="quarter" idx="10"/>
          </p:nvPr>
        </p:nvSpPr>
        <p:spPr/>
        <p:txBody>
          <a:body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FB35FDDD-1CD9-CBD9-D6AD-4E275C903F8F}"/>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6" name="L-Shape 5">
            <a:extLst>
              <a:ext uri="{FF2B5EF4-FFF2-40B4-BE49-F238E27FC236}">
                <a16:creationId xmlns:a16="http://schemas.microsoft.com/office/drawing/2014/main" id="{7662D9AF-17EE-FB78-67C1-614C04F5FF8B}"/>
              </a:ext>
            </a:extLst>
          </p:cNvPr>
          <p:cNvSpPr/>
          <p:nvPr userDrawn="1"/>
        </p:nvSpPr>
        <p:spPr>
          <a:xfrm rot="5400000">
            <a:off x="1424940" y="876300"/>
            <a:ext cx="541020" cy="541020"/>
          </a:xfrm>
          <a:prstGeom prst="corner">
            <a:avLst>
              <a:gd name="adj1" fmla="val 32746"/>
              <a:gd name="adj2" fmla="val 28638"/>
            </a:avLst>
          </a:prstGeom>
          <a:solidFill>
            <a:schemeClr val="accent3"/>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7" name="L-Shape 6">
            <a:extLst>
              <a:ext uri="{FF2B5EF4-FFF2-40B4-BE49-F238E27FC236}">
                <a16:creationId xmlns:a16="http://schemas.microsoft.com/office/drawing/2014/main" id="{1E9A79B3-280C-37E5-CEB6-C4F72AE129CF}"/>
              </a:ext>
            </a:extLst>
          </p:cNvPr>
          <p:cNvSpPr/>
          <p:nvPr userDrawn="1"/>
        </p:nvSpPr>
        <p:spPr>
          <a:xfrm rot="16200000">
            <a:off x="7178040" y="3901440"/>
            <a:ext cx="541020" cy="541020"/>
          </a:xfrm>
          <a:prstGeom prst="corner">
            <a:avLst>
              <a:gd name="adj1" fmla="val 32746"/>
              <a:gd name="adj2" fmla="val 28638"/>
            </a:avLst>
          </a:prstGeom>
          <a:solidFill>
            <a:schemeClr val="accent2"/>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pic>
        <p:nvPicPr>
          <p:cNvPr id="8" name="Corewell Health" descr="Corewell Health">
            <a:extLst>
              <a:ext uri="{FF2B5EF4-FFF2-40B4-BE49-F238E27FC236}">
                <a16:creationId xmlns:a16="http://schemas.microsoft.com/office/drawing/2014/main" id="{D7225047-5738-2168-5008-DE587B6E5D5F}"/>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Tree>
    <p:extLst>
      <p:ext uri="{BB962C8B-B14F-4D97-AF65-F5344CB8AC3E}">
        <p14:creationId xmlns:p14="http://schemas.microsoft.com/office/powerpoint/2010/main" val="22758790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p:bg>
      <p:bgPr>
        <a:solidFill>
          <a:srgbClr val="0ED7E5"/>
        </a:solidFill>
        <a:effectLst/>
      </p:bgPr>
    </p:bg>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2FF04EDB-5448-5343-AD34-8408B0DEB9D2}"/>
              </a:ext>
            </a:extLst>
          </p:cNvPr>
          <p:cNvSpPr>
            <a:spLocks noGrp="1"/>
          </p:cNvSpPr>
          <p:nvPr>
            <p:ph type="pic" sz="quarter" idx="13"/>
          </p:nvPr>
        </p:nvSpPr>
        <p:spPr>
          <a:xfrm>
            <a:off x="0" y="0"/>
            <a:ext cx="9144000" cy="5001768"/>
          </a:xfrm>
          <a:solidFill>
            <a:srgbClr val="7F7F7F"/>
          </a:solidFill>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4" name="Slide Number Placeholder 4">
            <a:extLst>
              <a:ext uri="{FF2B5EF4-FFF2-40B4-BE49-F238E27FC236}">
                <a16:creationId xmlns:a16="http://schemas.microsoft.com/office/drawing/2014/main" id="{85186827-DA85-9C4D-8C82-6FE011E099D7}"/>
              </a:ext>
            </a:extLst>
          </p:cNvPr>
          <p:cNvSpPr>
            <a:spLocks noGrp="1"/>
          </p:cNvSpPr>
          <p:nvPr>
            <p:ph type="sldNum" sz="quarter" idx="12"/>
          </p:nvPr>
        </p:nvSpPr>
        <p:spPr bwMode="gray"/>
        <p:txBody>
          <a:bodyPr/>
          <a:lstStyle/>
          <a:p>
            <a:fld id="{42038AD7-C3D9-6141-BEF0-6BD01642C74E}" type="slidenum">
              <a:rPr lang="en-US" smtClean="0"/>
              <a:t>‹#›</a:t>
            </a:fld>
            <a:endParaRPr lang="en-US"/>
          </a:p>
        </p:txBody>
      </p:sp>
    </p:spTree>
    <p:extLst>
      <p:ext uri="{BB962C8B-B14F-4D97-AF65-F5344CB8AC3E}">
        <p14:creationId xmlns:p14="http://schemas.microsoft.com/office/powerpoint/2010/main" val="6036259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5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and Caption">
    <p:bg>
      <p:bgPr>
        <a:solidFill>
          <a:srgbClr val="002855"/>
        </a:solidFill>
        <a:effectLst/>
      </p:bgPr>
    </p:bg>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A52DAF2B-CBA8-8246-A0DB-2A432B73A86A}"/>
              </a:ext>
            </a:extLst>
          </p:cNvPr>
          <p:cNvSpPr>
            <a:spLocks noGrp="1"/>
          </p:cNvSpPr>
          <p:nvPr>
            <p:ph type="body" sz="quarter" idx="14" hasCustomPrompt="1"/>
          </p:nvPr>
        </p:nvSpPr>
        <p:spPr>
          <a:xfrm>
            <a:off x="409576" y="4297681"/>
            <a:ext cx="3977639" cy="594360"/>
          </a:xfrm>
        </p:spPr>
        <p:txBody>
          <a:bodyPr>
            <a:noAutofit/>
          </a:bodyPr>
          <a:lstStyle>
            <a:lvl1pPr marL="0" indent="0">
              <a:spcBef>
                <a:spcPts val="0"/>
              </a:spcBef>
              <a:buNone/>
              <a:defRPr sz="1200"/>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vl6pPr marL="0" indent="0">
              <a:spcBef>
                <a:spcPts val="0"/>
              </a:spcBef>
              <a:buNone/>
              <a:defRPr sz="900"/>
            </a:lvl6pPr>
            <a:lvl7pPr marL="0" indent="0">
              <a:spcBef>
                <a:spcPts val="0"/>
              </a:spcBef>
              <a:buNone/>
              <a:defRPr sz="900"/>
            </a:lvl7pPr>
            <a:lvl8pPr marL="0" indent="0">
              <a:spcBef>
                <a:spcPts val="0"/>
              </a:spcBef>
              <a:buNone/>
              <a:defRPr sz="900"/>
            </a:lvl8pPr>
            <a:lvl9pPr marL="0" indent="0">
              <a:spcBef>
                <a:spcPts val="0"/>
              </a:spcBef>
              <a:buNone/>
              <a:defRPr sz="900"/>
            </a:lvl9pPr>
          </a:lstStyle>
          <a:p>
            <a:pPr lvl="0"/>
            <a:r>
              <a:rPr lang="en-US" dirty="0"/>
              <a:t>[Photo caption]</a:t>
            </a:r>
          </a:p>
        </p:txBody>
      </p:sp>
      <p:sp>
        <p:nvSpPr>
          <p:cNvPr id="6" name="Picture Placeholder 2">
            <a:extLst>
              <a:ext uri="{FF2B5EF4-FFF2-40B4-BE49-F238E27FC236}">
                <a16:creationId xmlns:a16="http://schemas.microsoft.com/office/drawing/2014/main" id="{2FF04EDB-5448-5343-AD34-8408B0DEB9D2}"/>
              </a:ext>
            </a:extLst>
          </p:cNvPr>
          <p:cNvSpPr>
            <a:spLocks noGrp="1"/>
          </p:cNvSpPr>
          <p:nvPr>
            <p:ph type="pic" sz="quarter" idx="13"/>
          </p:nvPr>
        </p:nvSpPr>
        <p:spPr>
          <a:xfrm>
            <a:off x="0" y="1"/>
            <a:ext cx="9144000" cy="4091940"/>
          </a:xfrm>
          <a:solidFill>
            <a:srgbClr val="7F7F7F"/>
          </a:solidFill>
        </p:spPr>
        <p:txBody>
          <a:bodyPr anchor="ctr" anchorCtr="0"/>
          <a:lstStyle>
            <a:lvl1pPr marL="0" indent="0" algn="ctr">
              <a:buNone/>
              <a:defRPr>
                <a:solidFill>
                  <a:schemeClr val="tx1"/>
                </a:solidFill>
              </a:defRPr>
            </a:lvl1pPr>
          </a:lstStyle>
          <a:p>
            <a:r>
              <a:rPr lang="en-US"/>
              <a:t>Click icon to add picture</a:t>
            </a:r>
          </a:p>
        </p:txBody>
      </p:sp>
      <p:sp>
        <p:nvSpPr>
          <p:cNvPr id="4" name="Slide Number Placeholder 5">
            <a:extLst>
              <a:ext uri="{FF2B5EF4-FFF2-40B4-BE49-F238E27FC236}">
                <a16:creationId xmlns:a16="http://schemas.microsoft.com/office/drawing/2014/main" id="{85186827-DA85-9C4D-8C82-6FE011E099D7}"/>
              </a:ext>
            </a:extLst>
          </p:cNvPr>
          <p:cNvSpPr>
            <a:spLocks noGrp="1"/>
          </p:cNvSpPr>
          <p:nvPr>
            <p:ph type="sldNum" sz="quarter" idx="12"/>
          </p:nvPr>
        </p:nvSpPr>
        <p:spPr/>
        <p:txBody>
          <a:bodyPr/>
          <a:lstStyle/>
          <a:p>
            <a:fld id="{42038AD7-C3D9-6141-BEF0-6BD01642C74E}" type="slidenum">
              <a:rPr lang="en-US" smtClean="0"/>
              <a:t>‹#›</a:t>
            </a:fld>
            <a:endParaRPr lang="en-US"/>
          </a:p>
        </p:txBody>
      </p:sp>
    </p:spTree>
    <p:extLst>
      <p:ext uri="{BB962C8B-B14F-4D97-AF65-F5344CB8AC3E}">
        <p14:creationId xmlns:p14="http://schemas.microsoft.com/office/powerpoint/2010/main" val="366114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with Large Title 2">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EB6441-712F-79A0-EBFE-07BFDE809176}"/>
              </a:ext>
            </a:extLst>
          </p:cNvPr>
          <p:cNvPicPr>
            <a:picLocks noChangeAspect="1"/>
          </p:cNvPicPr>
          <p:nvPr userDrawn="1"/>
        </p:nvPicPr>
        <p:blipFill rotWithShape="1">
          <a:blip r:embed="rId2"/>
          <a:srcRect t="5460" b="14010"/>
          <a:stretch/>
        </p:blipFill>
        <p:spPr>
          <a:xfrm>
            <a:off x="0" y="0"/>
            <a:ext cx="9144000" cy="5143500"/>
          </a:xfrm>
          <a:prstGeom prst="rect">
            <a:avLst/>
          </a:prstGeom>
        </p:spPr>
      </p:pic>
      <p:sp>
        <p:nvSpPr>
          <p:cNvPr id="2" name="Title 1">
            <a:extLst>
              <a:ext uri="{FF2B5EF4-FFF2-40B4-BE49-F238E27FC236}">
                <a16:creationId xmlns:a16="http://schemas.microsoft.com/office/drawing/2014/main" id="{C05742AD-9933-891A-2BE0-EBDB30E6D81C}"/>
              </a:ext>
            </a:extLst>
          </p:cNvPr>
          <p:cNvSpPr>
            <a:spLocks noGrp="1"/>
          </p:cNvSpPr>
          <p:nvPr>
            <p:ph type="title" hasCustomPrompt="1"/>
          </p:nvPr>
        </p:nvSpPr>
        <p:spPr>
          <a:xfrm>
            <a:off x="1021080" y="1028700"/>
            <a:ext cx="7101840" cy="3261360"/>
          </a:xfrm>
        </p:spPr>
        <p:txBody>
          <a:bodyPr lIns="274320" tIns="274320" rIns="274320" bIns="274320" anchor="ctr" anchorCtr="0">
            <a:normAutofit/>
          </a:bodyPr>
          <a:lstStyle>
            <a:lvl1pPr algn="ctr">
              <a:lnSpc>
                <a:spcPct val="90000"/>
              </a:lnSpc>
              <a:defRPr sz="4800"/>
            </a:lvl1pPr>
          </a:lstStyle>
          <a:p>
            <a:r>
              <a:rPr lang="en-US" dirty="0"/>
              <a:t>This slide can</a:t>
            </a:r>
            <a:br>
              <a:rPr lang="en-US" dirty="0"/>
            </a:br>
            <a:r>
              <a:rPr lang="en-US" dirty="0"/>
              <a:t>fit a wide variety</a:t>
            </a:r>
            <a:br>
              <a:rPr lang="en-US" dirty="0"/>
            </a:br>
            <a:r>
              <a:rPr lang="en-US" dirty="0"/>
              <a:t>of content.</a:t>
            </a:r>
          </a:p>
        </p:txBody>
      </p:sp>
      <p:sp>
        <p:nvSpPr>
          <p:cNvPr id="3" name="Footer Placeholder 2">
            <a:extLst>
              <a:ext uri="{FF2B5EF4-FFF2-40B4-BE49-F238E27FC236}">
                <a16:creationId xmlns:a16="http://schemas.microsoft.com/office/drawing/2014/main" id="{3DD5DEAA-8C7D-EBC1-5FFC-CA0506E43F09}"/>
              </a:ext>
            </a:extLst>
          </p:cNvPr>
          <p:cNvSpPr>
            <a:spLocks noGrp="1"/>
          </p:cNvSpPr>
          <p:nvPr>
            <p:ph type="ftr" sz="quarter" idx="10"/>
          </p:nvPr>
        </p:nvSpPr>
        <p:spPr/>
        <p:txBody>
          <a:bodyPr/>
          <a:lstStyle>
            <a:lvl1pPr>
              <a:defRPr>
                <a:solidFill>
                  <a:schemeClr val="tx1"/>
                </a:solidFill>
              </a:defRPr>
            </a:lvl1p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FB35FDDD-1CD9-CBD9-D6AD-4E275C903F8F}"/>
              </a:ext>
            </a:extLst>
          </p:cNvPr>
          <p:cNvSpPr>
            <a:spLocks noGrp="1"/>
          </p:cNvSpPr>
          <p:nvPr>
            <p:ph type="sldNum" sz="quarter" idx="11"/>
          </p:nvPr>
        </p:nvSpPr>
        <p:spPr/>
        <p:txBody>
          <a:bodyPr/>
          <a:lstStyle>
            <a:lvl1pPr>
              <a:defRPr>
                <a:solidFill>
                  <a:schemeClr val="tx1"/>
                </a:solidFill>
              </a:defRPr>
            </a:lvl1pPr>
          </a:lstStyle>
          <a:p>
            <a:fld id="{B58DE5F1-E0F9-4CCA-92B7-7A6FC4DFEE14}" type="slidenum">
              <a:rPr lang="en-US" smtClean="0"/>
              <a:pPr/>
              <a:t>‹#›</a:t>
            </a:fld>
            <a:endParaRPr lang="en-US" dirty="0"/>
          </a:p>
        </p:txBody>
      </p:sp>
      <p:pic>
        <p:nvPicPr>
          <p:cNvPr id="11" name="Corewell Health" descr="Corewell Health">
            <a:extLst>
              <a:ext uri="{FF2B5EF4-FFF2-40B4-BE49-F238E27FC236}">
                <a16:creationId xmlns:a16="http://schemas.microsoft.com/office/drawing/2014/main" id="{485B815D-AC26-9A31-3366-916FFBC1A8F7}"/>
              </a:ext>
            </a:extLst>
          </p:cNvPr>
          <p:cNvPicPr>
            <a:picLocks noChangeAspect="1"/>
          </p:cNvPicPr>
          <p:nvPr userDrawn="1"/>
        </p:nvPicPr>
        <p:blipFill>
          <a:blip r:embed="rId3"/>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1516848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 with Large Title 1">
    <p:bg>
      <p:bgRef idx="1001">
        <a:schemeClr val="bg2"/>
      </p:bgRef>
    </p:bg>
    <p:spTree>
      <p:nvGrpSpPr>
        <p:cNvPr id="1" name=""/>
        <p:cNvGrpSpPr/>
        <p:nvPr/>
      </p:nvGrpSpPr>
      <p:grpSpPr>
        <a:xfrm>
          <a:off x="0" y="0"/>
          <a:ext cx="0" cy="0"/>
          <a:chOff x="0" y="0"/>
          <a:chExt cx="0" cy="0"/>
        </a:xfrm>
      </p:grpSpPr>
      <p:pic>
        <p:nvPicPr>
          <p:cNvPr id="8" name="Picture 7" descr="A group of white gears&#10;&#10;Description automatically generated">
            <a:extLst>
              <a:ext uri="{FF2B5EF4-FFF2-40B4-BE49-F238E27FC236}">
                <a16:creationId xmlns:a16="http://schemas.microsoft.com/office/drawing/2014/main" id="{29EB6441-712F-79A0-EBFE-07BFDE809176}"/>
              </a:ext>
            </a:extLst>
          </p:cNvPr>
          <p:cNvPicPr>
            <a:picLocks noChangeAspect="1"/>
          </p:cNvPicPr>
          <p:nvPr userDrawn="1"/>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400000"/>
                    </a14:imgEffect>
                    <a14:imgEffect>
                      <a14:brightnessContrast bright="-20000" contrast="20000"/>
                    </a14:imgEffect>
                  </a14:imgLayer>
                </a14:imgProps>
              </a:ext>
            </a:extLst>
          </a:blip>
          <a:srcRect l="16355" t="18459" r="16355" b="18459"/>
          <a:stretch/>
        </p:blipFill>
        <p:spPr>
          <a:xfrm>
            <a:off x="0" y="0"/>
            <a:ext cx="9144000" cy="5143500"/>
          </a:xfrm>
          <a:prstGeom prst="rect">
            <a:avLst/>
          </a:prstGeom>
        </p:spPr>
      </p:pic>
      <p:sp>
        <p:nvSpPr>
          <p:cNvPr id="10" name="Rectangle 9">
            <a:extLst>
              <a:ext uri="{FF2B5EF4-FFF2-40B4-BE49-F238E27FC236}">
                <a16:creationId xmlns:a16="http://schemas.microsoft.com/office/drawing/2014/main" id="{0C1E4511-FD7C-7A82-BEF0-204E366EAAAF}"/>
              </a:ext>
            </a:extLst>
          </p:cNvPr>
          <p:cNvSpPr/>
          <p:nvPr userDrawn="1"/>
        </p:nvSpPr>
        <p:spPr>
          <a:xfrm>
            <a:off x="0" y="0"/>
            <a:ext cx="9144000" cy="5143500"/>
          </a:xfrm>
          <a:prstGeom prst="rect">
            <a:avLst/>
          </a:prstGeom>
          <a:solidFill>
            <a:schemeClr val="accent2">
              <a:alpha val="50000"/>
            </a:schemeClr>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2" name="Title 1">
            <a:extLst>
              <a:ext uri="{FF2B5EF4-FFF2-40B4-BE49-F238E27FC236}">
                <a16:creationId xmlns:a16="http://schemas.microsoft.com/office/drawing/2014/main" id="{C05742AD-9933-891A-2BE0-EBDB30E6D81C}"/>
              </a:ext>
            </a:extLst>
          </p:cNvPr>
          <p:cNvSpPr>
            <a:spLocks noGrp="1"/>
          </p:cNvSpPr>
          <p:nvPr>
            <p:ph type="title" hasCustomPrompt="1"/>
          </p:nvPr>
        </p:nvSpPr>
        <p:spPr>
          <a:xfrm>
            <a:off x="1021080" y="1028700"/>
            <a:ext cx="7101840" cy="3261360"/>
          </a:xfrm>
        </p:spPr>
        <p:txBody>
          <a:bodyPr lIns="274320" tIns="274320" rIns="274320" bIns="274320" anchor="ctr" anchorCtr="0">
            <a:normAutofit/>
          </a:bodyPr>
          <a:lstStyle>
            <a:lvl1pPr algn="ctr">
              <a:lnSpc>
                <a:spcPct val="90000"/>
              </a:lnSpc>
              <a:defRPr sz="4800">
                <a:solidFill>
                  <a:schemeClr val="bg1"/>
                </a:solidFill>
              </a:defRPr>
            </a:lvl1pPr>
          </a:lstStyle>
          <a:p>
            <a:r>
              <a:rPr lang="en-US" dirty="0"/>
              <a:t>This slide can</a:t>
            </a:r>
            <a:br>
              <a:rPr lang="en-US" dirty="0"/>
            </a:br>
            <a:r>
              <a:rPr lang="en-US" dirty="0"/>
              <a:t>fit a wide variety</a:t>
            </a:r>
            <a:br>
              <a:rPr lang="en-US" dirty="0"/>
            </a:br>
            <a:r>
              <a:rPr lang="en-US" dirty="0"/>
              <a:t>of content.</a:t>
            </a:r>
          </a:p>
        </p:txBody>
      </p:sp>
      <p:sp>
        <p:nvSpPr>
          <p:cNvPr id="3" name="Footer Placeholder 2">
            <a:extLst>
              <a:ext uri="{FF2B5EF4-FFF2-40B4-BE49-F238E27FC236}">
                <a16:creationId xmlns:a16="http://schemas.microsoft.com/office/drawing/2014/main" id="{3DD5DEAA-8C7D-EBC1-5FFC-CA0506E43F09}"/>
              </a:ext>
            </a:extLst>
          </p:cNvPr>
          <p:cNvSpPr>
            <a:spLocks noGrp="1"/>
          </p:cNvSpPr>
          <p:nvPr>
            <p:ph type="ftr" sz="quarter" idx="10"/>
          </p:nvPr>
        </p:nvSpPr>
        <p:spPr/>
        <p:txBody>
          <a:bodyPr/>
          <a:lstStyle>
            <a:lvl1pPr>
              <a:defRPr>
                <a:solidFill>
                  <a:schemeClr val="bg1"/>
                </a:solidFill>
              </a:defRPr>
            </a:lvl1p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FB35FDDD-1CD9-CBD9-D6AD-4E275C903F8F}"/>
              </a:ext>
            </a:extLst>
          </p:cNvPr>
          <p:cNvSpPr>
            <a:spLocks noGrp="1"/>
          </p:cNvSpPr>
          <p:nvPr>
            <p:ph type="sldNum" sz="quarter" idx="11"/>
          </p:nvPr>
        </p:nvSpPr>
        <p:spPr/>
        <p:txBody>
          <a:bodyPr/>
          <a:lstStyle>
            <a:lvl1pPr>
              <a:defRPr>
                <a:solidFill>
                  <a:schemeClr val="bg1"/>
                </a:solidFill>
              </a:defRPr>
            </a:lvl1pPr>
          </a:lstStyle>
          <a:p>
            <a:fld id="{B58DE5F1-E0F9-4CCA-92B7-7A6FC4DFEE14}" type="slidenum">
              <a:rPr lang="en-US" smtClean="0"/>
              <a:pPr/>
              <a:t>‹#›</a:t>
            </a:fld>
            <a:endParaRPr lang="en-US" dirty="0"/>
          </a:p>
        </p:txBody>
      </p:sp>
      <p:pic>
        <p:nvPicPr>
          <p:cNvPr id="11" name="Corewell Health" descr="Corewell Health">
            <a:extLst>
              <a:ext uri="{FF2B5EF4-FFF2-40B4-BE49-F238E27FC236}">
                <a16:creationId xmlns:a16="http://schemas.microsoft.com/office/drawing/2014/main" id="{485B815D-AC26-9A31-3366-916FFBC1A8F7}"/>
              </a:ext>
            </a:extLst>
          </p:cNvPr>
          <p:cNvPicPr>
            <a:picLocks noChangeAspect="1"/>
          </p:cNvPicPr>
          <p:nvPr userDrawn="1"/>
        </p:nvPicPr>
        <p:blipFill>
          <a:blip r:embed="rId4"/>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975807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 with Large Title 3">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EB6441-712F-79A0-EBFE-07BFDE809176}"/>
              </a:ext>
            </a:extLst>
          </p:cNvPr>
          <p:cNvPicPr>
            <a:picLocks noChangeAspect="1"/>
          </p:cNvPicPr>
          <p:nvPr userDrawn="1"/>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Lst>
          </a:blip>
          <a:srcRect l="5882" t="14804" r="5882" b="19020"/>
          <a:stretch/>
        </p:blipFill>
        <p:spPr>
          <a:xfrm>
            <a:off x="0" y="0"/>
            <a:ext cx="9144000" cy="5143500"/>
          </a:xfrm>
          <a:prstGeom prst="rect">
            <a:avLst/>
          </a:prstGeom>
        </p:spPr>
      </p:pic>
      <p:sp>
        <p:nvSpPr>
          <p:cNvPr id="10" name="Rectangle 9">
            <a:extLst>
              <a:ext uri="{FF2B5EF4-FFF2-40B4-BE49-F238E27FC236}">
                <a16:creationId xmlns:a16="http://schemas.microsoft.com/office/drawing/2014/main" id="{0C1E4511-FD7C-7A82-BEF0-204E366EAAAF}"/>
              </a:ext>
            </a:extLst>
          </p:cNvPr>
          <p:cNvSpPr/>
          <p:nvPr userDrawn="1"/>
        </p:nvSpPr>
        <p:spPr>
          <a:xfrm>
            <a:off x="0" y="0"/>
            <a:ext cx="9144000" cy="5143500"/>
          </a:xfrm>
          <a:prstGeom prst="rect">
            <a:avLst/>
          </a:prstGeom>
          <a:solidFill>
            <a:schemeClr val="accent3">
              <a:alpha val="50000"/>
            </a:schemeClr>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2" name="Title 1">
            <a:extLst>
              <a:ext uri="{FF2B5EF4-FFF2-40B4-BE49-F238E27FC236}">
                <a16:creationId xmlns:a16="http://schemas.microsoft.com/office/drawing/2014/main" id="{C05742AD-9933-891A-2BE0-EBDB30E6D81C}"/>
              </a:ext>
            </a:extLst>
          </p:cNvPr>
          <p:cNvSpPr>
            <a:spLocks noGrp="1"/>
          </p:cNvSpPr>
          <p:nvPr>
            <p:ph type="title" hasCustomPrompt="1"/>
          </p:nvPr>
        </p:nvSpPr>
        <p:spPr>
          <a:xfrm>
            <a:off x="1021080" y="1028700"/>
            <a:ext cx="7101840" cy="3261360"/>
          </a:xfrm>
        </p:spPr>
        <p:txBody>
          <a:bodyPr lIns="274320" tIns="274320" rIns="274320" bIns="274320" anchor="ctr" anchorCtr="0">
            <a:normAutofit/>
          </a:bodyPr>
          <a:lstStyle>
            <a:lvl1pPr algn="ctr">
              <a:lnSpc>
                <a:spcPct val="90000"/>
              </a:lnSpc>
              <a:defRPr sz="4800">
                <a:solidFill>
                  <a:schemeClr val="bg1"/>
                </a:solidFill>
              </a:defRPr>
            </a:lvl1pPr>
          </a:lstStyle>
          <a:p>
            <a:r>
              <a:rPr lang="en-US" dirty="0"/>
              <a:t>This slide can</a:t>
            </a:r>
            <a:br>
              <a:rPr lang="en-US" dirty="0"/>
            </a:br>
            <a:r>
              <a:rPr lang="en-US" dirty="0"/>
              <a:t>fit a wide variety</a:t>
            </a:r>
            <a:br>
              <a:rPr lang="en-US" dirty="0"/>
            </a:br>
            <a:r>
              <a:rPr lang="en-US" dirty="0"/>
              <a:t>of content.</a:t>
            </a:r>
          </a:p>
        </p:txBody>
      </p:sp>
      <p:sp>
        <p:nvSpPr>
          <p:cNvPr id="3" name="Footer Placeholder 2">
            <a:extLst>
              <a:ext uri="{FF2B5EF4-FFF2-40B4-BE49-F238E27FC236}">
                <a16:creationId xmlns:a16="http://schemas.microsoft.com/office/drawing/2014/main" id="{3DD5DEAA-8C7D-EBC1-5FFC-CA0506E43F09}"/>
              </a:ext>
            </a:extLst>
          </p:cNvPr>
          <p:cNvSpPr>
            <a:spLocks noGrp="1"/>
          </p:cNvSpPr>
          <p:nvPr>
            <p:ph type="ftr" sz="quarter" idx="10"/>
          </p:nvPr>
        </p:nvSpPr>
        <p:spPr/>
        <p:txBody>
          <a:bodyPr/>
          <a:lstStyle>
            <a:lvl1pPr>
              <a:defRPr>
                <a:solidFill>
                  <a:schemeClr val="bg1"/>
                </a:solidFill>
              </a:defRPr>
            </a:lvl1p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FB35FDDD-1CD9-CBD9-D6AD-4E275C903F8F}"/>
              </a:ext>
            </a:extLst>
          </p:cNvPr>
          <p:cNvSpPr>
            <a:spLocks noGrp="1"/>
          </p:cNvSpPr>
          <p:nvPr>
            <p:ph type="sldNum" sz="quarter" idx="11"/>
          </p:nvPr>
        </p:nvSpPr>
        <p:spPr/>
        <p:txBody>
          <a:bodyPr/>
          <a:lstStyle>
            <a:lvl1pPr>
              <a:defRPr>
                <a:solidFill>
                  <a:schemeClr val="bg1"/>
                </a:solidFill>
              </a:defRPr>
            </a:lvl1pPr>
          </a:lstStyle>
          <a:p>
            <a:fld id="{B58DE5F1-E0F9-4CCA-92B7-7A6FC4DFEE14}" type="slidenum">
              <a:rPr lang="en-US" smtClean="0"/>
              <a:pPr/>
              <a:t>‹#›</a:t>
            </a:fld>
            <a:endParaRPr lang="en-US" dirty="0"/>
          </a:p>
        </p:txBody>
      </p:sp>
      <p:pic>
        <p:nvPicPr>
          <p:cNvPr id="11" name="Corewell Health" descr="Corewell Health">
            <a:extLst>
              <a:ext uri="{FF2B5EF4-FFF2-40B4-BE49-F238E27FC236}">
                <a16:creationId xmlns:a16="http://schemas.microsoft.com/office/drawing/2014/main" id="{485B815D-AC26-9A31-3366-916FFBC1A8F7}"/>
              </a:ext>
            </a:extLst>
          </p:cNvPr>
          <p:cNvPicPr>
            <a:picLocks noChangeAspect="1"/>
          </p:cNvPicPr>
          <p:nvPr userDrawn="1"/>
        </p:nvPicPr>
        <p:blipFill>
          <a:blip r:embed="rId4"/>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077937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 Content with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C150CB-6910-DEAF-644D-B9936720956A}"/>
              </a:ext>
            </a:extLst>
          </p:cNvPr>
          <p:cNvSpPr/>
          <p:nvPr userDrawn="1"/>
        </p:nvSpPr>
        <p:spPr>
          <a:xfrm flipV="1">
            <a:off x="0" y="-1"/>
            <a:ext cx="9144000" cy="2227105"/>
          </a:xfrm>
          <a:prstGeom prst="rect">
            <a:avLst/>
          </a:prstGeom>
          <a:solidFill>
            <a:schemeClr val="bg1">
              <a:lumMod val="95000"/>
            </a:schemeClr>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6" name="Picture Placeholder 5">
            <a:extLst>
              <a:ext uri="{FF2B5EF4-FFF2-40B4-BE49-F238E27FC236}">
                <a16:creationId xmlns:a16="http://schemas.microsoft.com/office/drawing/2014/main" id="{74EE2C37-C20B-163E-EA8A-E89AED426F1F}"/>
              </a:ext>
            </a:extLst>
          </p:cNvPr>
          <p:cNvSpPr>
            <a:spLocks noGrp="1"/>
          </p:cNvSpPr>
          <p:nvPr>
            <p:ph type="pic" sz="quarter" idx="75"/>
          </p:nvPr>
        </p:nvSpPr>
        <p:spPr>
          <a:xfrm>
            <a:off x="409575" y="1581150"/>
            <a:ext cx="2576956" cy="1235705"/>
          </a:xfrm>
        </p:spPr>
        <p:txBody>
          <a:bodyPr/>
          <a:lstStyle>
            <a:lvl1pPr marL="0" indent="0">
              <a:buNone/>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id="{79200A28-C478-A2B3-F74A-8772E261F9D2}"/>
              </a:ext>
            </a:extLst>
          </p:cNvPr>
          <p:cNvSpPr>
            <a:spLocks noGrp="1"/>
          </p:cNvSpPr>
          <p:nvPr>
            <p:ph type="title" hasCustomPrompt="1"/>
          </p:nvPr>
        </p:nvSpPr>
        <p:spPr/>
        <p:txBody>
          <a:bodyPr/>
          <a:lstStyle>
            <a:lvl1pPr>
              <a:defRPr sz="2200"/>
            </a:lvl1pPr>
          </a:lstStyle>
          <a:p>
            <a:r>
              <a:rPr lang="en-US" dirty="0"/>
              <a:t>This is a “Three Content” slide with Pictures</a:t>
            </a:r>
          </a:p>
        </p:txBody>
      </p:sp>
      <p:sp>
        <p:nvSpPr>
          <p:cNvPr id="3" name="Footer Placeholder 2">
            <a:extLst>
              <a:ext uri="{FF2B5EF4-FFF2-40B4-BE49-F238E27FC236}">
                <a16:creationId xmlns:a16="http://schemas.microsoft.com/office/drawing/2014/main" id="{9932062D-6FB4-A554-E6AB-99799E3194F6}"/>
              </a:ext>
            </a:extLst>
          </p:cNvPr>
          <p:cNvSpPr>
            <a:spLocks noGrp="1"/>
          </p:cNvSpPr>
          <p:nvPr>
            <p:ph type="ftr" sz="quarter" idx="10"/>
          </p:nvPr>
        </p:nvSpPr>
        <p:spPr>
          <a:xfrm>
            <a:off x="411480" y="320040"/>
            <a:ext cx="3977642" cy="182880"/>
          </a:xfrm>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9ECC4094-25EB-6712-9423-56178283A5B1}"/>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75" name="Text Placeholder 7">
            <a:extLst>
              <a:ext uri="{FF2B5EF4-FFF2-40B4-BE49-F238E27FC236}">
                <a16:creationId xmlns:a16="http://schemas.microsoft.com/office/drawing/2014/main" id="{4B38D4A7-A433-D046-594B-8DE566AD7CB9}"/>
              </a:ext>
            </a:extLst>
          </p:cNvPr>
          <p:cNvSpPr>
            <a:spLocks noGrp="1"/>
          </p:cNvSpPr>
          <p:nvPr>
            <p:ph type="body" sz="quarter" idx="74" hasCustomPrompt="1"/>
          </p:nvPr>
        </p:nvSpPr>
        <p:spPr>
          <a:xfrm>
            <a:off x="411587" y="2974063"/>
            <a:ext cx="2573640" cy="363492"/>
          </a:xfrm>
        </p:spPr>
        <p:txBody>
          <a:bodyPr anchor="t" anchorCtr="0"/>
          <a:lstStyle>
            <a:lvl1pPr marL="0" indent="0" algn="l">
              <a:lnSpc>
                <a:spcPct val="90000"/>
              </a:lnSpc>
              <a:spcBef>
                <a:spcPts val="0"/>
              </a:spcBef>
              <a:buNone/>
              <a:defRPr sz="1400" b="1"/>
            </a:lvl1pPr>
          </a:lstStyle>
          <a:p>
            <a:pPr lvl="0"/>
            <a:r>
              <a:rPr lang="en-US" dirty="0"/>
              <a:t>Content header 1</a:t>
            </a:r>
            <a:br>
              <a:rPr lang="en-US" dirty="0"/>
            </a:br>
            <a:r>
              <a:rPr lang="en-US" dirty="0"/>
              <a:t>up to two lines</a:t>
            </a:r>
          </a:p>
        </p:txBody>
      </p:sp>
      <p:sp>
        <p:nvSpPr>
          <p:cNvPr id="73" name="Text Placeholder 6">
            <a:extLst>
              <a:ext uri="{FF2B5EF4-FFF2-40B4-BE49-F238E27FC236}">
                <a16:creationId xmlns:a16="http://schemas.microsoft.com/office/drawing/2014/main" id="{84D1FC42-5BC6-2A0C-FEE6-0EE20AC73E7D}"/>
              </a:ext>
            </a:extLst>
          </p:cNvPr>
          <p:cNvSpPr>
            <a:spLocks noGrp="1"/>
          </p:cNvSpPr>
          <p:nvPr>
            <p:ph type="body" sz="quarter" idx="72"/>
          </p:nvPr>
        </p:nvSpPr>
        <p:spPr>
          <a:xfrm>
            <a:off x="409588" y="2811503"/>
            <a:ext cx="2576542"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0" name="Picture Placeholder 5">
            <a:extLst>
              <a:ext uri="{FF2B5EF4-FFF2-40B4-BE49-F238E27FC236}">
                <a16:creationId xmlns:a16="http://schemas.microsoft.com/office/drawing/2014/main" id="{40C2610C-B463-F3E5-7405-BC178024DBA6}"/>
              </a:ext>
            </a:extLst>
          </p:cNvPr>
          <p:cNvSpPr>
            <a:spLocks noGrp="1"/>
          </p:cNvSpPr>
          <p:nvPr>
            <p:ph type="pic" sz="quarter" idx="76"/>
          </p:nvPr>
        </p:nvSpPr>
        <p:spPr>
          <a:xfrm>
            <a:off x="3283522" y="1581150"/>
            <a:ext cx="2576956" cy="1235705"/>
          </a:xfrm>
        </p:spPr>
        <p:txBody>
          <a:bodyPr/>
          <a:lstStyle>
            <a:lvl1pPr marL="0" indent="0">
              <a:buNone/>
              <a:defRPr sz="1200"/>
            </a:lvl1pPr>
          </a:lstStyle>
          <a:p>
            <a:r>
              <a:rPr lang="en-US"/>
              <a:t>Click icon to add picture</a:t>
            </a:r>
          </a:p>
        </p:txBody>
      </p:sp>
      <p:sp>
        <p:nvSpPr>
          <p:cNvPr id="21" name="Text Placeholder 6">
            <a:extLst>
              <a:ext uri="{FF2B5EF4-FFF2-40B4-BE49-F238E27FC236}">
                <a16:creationId xmlns:a16="http://schemas.microsoft.com/office/drawing/2014/main" id="{ED22131F-D8A0-2ECA-9FCE-9895FC0B4CC7}"/>
              </a:ext>
            </a:extLst>
          </p:cNvPr>
          <p:cNvSpPr>
            <a:spLocks noGrp="1"/>
          </p:cNvSpPr>
          <p:nvPr>
            <p:ph type="body" sz="quarter" idx="78"/>
          </p:nvPr>
        </p:nvSpPr>
        <p:spPr>
          <a:xfrm>
            <a:off x="3283535" y="2811503"/>
            <a:ext cx="2576542"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2" name="Picture Placeholder 5">
            <a:extLst>
              <a:ext uri="{FF2B5EF4-FFF2-40B4-BE49-F238E27FC236}">
                <a16:creationId xmlns:a16="http://schemas.microsoft.com/office/drawing/2014/main" id="{F64A8847-1869-08F3-FB30-8AEA0F8BD296}"/>
              </a:ext>
            </a:extLst>
          </p:cNvPr>
          <p:cNvSpPr>
            <a:spLocks noGrp="1"/>
          </p:cNvSpPr>
          <p:nvPr>
            <p:ph type="pic" sz="quarter" idx="79"/>
          </p:nvPr>
        </p:nvSpPr>
        <p:spPr>
          <a:xfrm>
            <a:off x="6153278" y="1581150"/>
            <a:ext cx="2576956" cy="1235705"/>
          </a:xfrm>
        </p:spPr>
        <p:txBody>
          <a:bodyPr/>
          <a:lstStyle>
            <a:lvl1pPr marL="0" indent="0">
              <a:buNone/>
              <a:defRPr sz="1200"/>
            </a:lvl1pPr>
          </a:lstStyle>
          <a:p>
            <a:r>
              <a:rPr lang="en-US"/>
              <a:t>Click icon to add picture</a:t>
            </a:r>
          </a:p>
        </p:txBody>
      </p:sp>
      <p:sp>
        <p:nvSpPr>
          <p:cNvPr id="26" name="Text Placeholder 6">
            <a:extLst>
              <a:ext uri="{FF2B5EF4-FFF2-40B4-BE49-F238E27FC236}">
                <a16:creationId xmlns:a16="http://schemas.microsoft.com/office/drawing/2014/main" id="{FF017AFF-1A47-2F46-4B9F-E460495DE485}"/>
              </a:ext>
            </a:extLst>
          </p:cNvPr>
          <p:cNvSpPr>
            <a:spLocks noGrp="1"/>
          </p:cNvSpPr>
          <p:nvPr>
            <p:ph type="body" sz="quarter" idx="81"/>
          </p:nvPr>
        </p:nvSpPr>
        <p:spPr>
          <a:xfrm>
            <a:off x="6153291" y="2811503"/>
            <a:ext cx="2576542"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B928D887-E8F1-D864-235E-B4A9875744A8}"/>
              </a:ext>
            </a:extLst>
          </p:cNvPr>
          <p:cNvSpPr>
            <a:spLocks noGrp="1"/>
          </p:cNvSpPr>
          <p:nvPr>
            <p:ph type="body" sz="quarter" idx="82" hasCustomPrompt="1"/>
          </p:nvPr>
        </p:nvSpPr>
        <p:spPr>
          <a:xfrm>
            <a:off x="411587" y="3466414"/>
            <a:ext cx="2573640" cy="1161587"/>
          </a:xfrm>
        </p:spPr>
        <p:txBody>
          <a:bodyPr anchor="t" anchorCtr="0"/>
          <a:lstStyle>
            <a:lvl1pPr marL="0" indent="0" algn="l">
              <a:lnSpc>
                <a:spcPct val="100000"/>
              </a:lnSpc>
              <a:spcBef>
                <a:spcPts val="0"/>
              </a:spcBef>
              <a:buNone/>
              <a:defRPr sz="1200" b="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9" name="Text Placeholder 7">
            <a:extLst>
              <a:ext uri="{FF2B5EF4-FFF2-40B4-BE49-F238E27FC236}">
                <a16:creationId xmlns:a16="http://schemas.microsoft.com/office/drawing/2014/main" id="{E2C6EC9E-F697-53C2-D0E3-D86CCD6B8C1A}"/>
              </a:ext>
            </a:extLst>
          </p:cNvPr>
          <p:cNvSpPr>
            <a:spLocks noGrp="1"/>
          </p:cNvSpPr>
          <p:nvPr>
            <p:ph type="body" sz="quarter" idx="83" hasCustomPrompt="1"/>
          </p:nvPr>
        </p:nvSpPr>
        <p:spPr>
          <a:xfrm>
            <a:off x="3283522" y="2974063"/>
            <a:ext cx="2573640" cy="363492"/>
          </a:xfrm>
        </p:spPr>
        <p:txBody>
          <a:bodyPr anchor="t" anchorCtr="0"/>
          <a:lstStyle>
            <a:lvl1pPr marL="0" indent="0" algn="l">
              <a:lnSpc>
                <a:spcPct val="90000"/>
              </a:lnSpc>
              <a:spcBef>
                <a:spcPts val="0"/>
              </a:spcBef>
              <a:buNone/>
              <a:defRPr sz="1400" b="1"/>
            </a:lvl1pPr>
          </a:lstStyle>
          <a:p>
            <a:pPr lvl="0"/>
            <a:r>
              <a:rPr lang="en-US" dirty="0"/>
              <a:t>Content header 2</a:t>
            </a:r>
            <a:br>
              <a:rPr lang="en-US" dirty="0"/>
            </a:br>
            <a:r>
              <a:rPr lang="en-US" dirty="0"/>
              <a:t>up to two lines</a:t>
            </a:r>
          </a:p>
        </p:txBody>
      </p:sp>
      <p:sp>
        <p:nvSpPr>
          <p:cNvPr id="13" name="Text Placeholder 7">
            <a:extLst>
              <a:ext uri="{FF2B5EF4-FFF2-40B4-BE49-F238E27FC236}">
                <a16:creationId xmlns:a16="http://schemas.microsoft.com/office/drawing/2014/main" id="{739BA38C-9F43-7B5E-A50B-93703D685171}"/>
              </a:ext>
            </a:extLst>
          </p:cNvPr>
          <p:cNvSpPr>
            <a:spLocks noGrp="1"/>
          </p:cNvSpPr>
          <p:nvPr>
            <p:ph type="body" sz="quarter" idx="84" hasCustomPrompt="1"/>
          </p:nvPr>
        </p:nvSpPr>
        <p:spPr>
          <a:xfrm>
            <a:off x="3283522" y="3466414"/>
            <a:ext cx="2573640" cy="1161587"/>
          </a:xfrm>
        </p:spPr>
        <p:txBody>
          <a:bodyPr anchor="t" anchorCtr="0"/>
          <a:lstStyle>
            <a:lvl1pPr marL="0" indent="0" algn="l">
              <a:lnSpc>
                <a:spcPct val="100000"/>
              </a:lnSpc>
              <a:spcBef>
                <a:spcPts val="0"/>
              </a:spcBef>
              <a:buNone/>
              <a:defRPr sz="1200" b="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4" name="Text Placeholder 7">
            <a:extLst>
              <a:ext uri="{FF2B5EF4-FFF2-40B4-BE49-F238E27FC236}">
                <a16:creationId xmlns:a16="http://schemas.microsoft.com/office/drawing/2014/main" id="{2B1F139B-5E47-4DE9-32D0-2CB52D48F2E5}"/>
              </a:ext>
            </a:extLst>
          </p:cNvPr>
          <p:cNvSpPr>
            <a:spLocks noGrp="1"/>
          </p:cNvSpPr>
          <p:nvPr>
            <p:ph type="body" sz="quarter" idx="85" hasCustomPrompt="1"/>
          </p:nvPr>
        </p:nvSpPr>
        <p:spPr>
          <a:xfrm>
            <a:off x="6159198" y="2974063"/>
            <a:ext cx="2573640" cy="363492"/>
          </a:xfrm>
        </p:spPr>
        <p:txBody>
          <a:bodyPr anchor="t" anchorCtr="0"/>
          <a:lstStyle>
            <a:lvl1pPr marL="0" indent="0" algn="l">
              <a:lnSpc>
                <a:spcPct val="90000"/>
              </a:lnSpc>
              <a:spcBef>
                <a:spcPts val="0"/>
              </a:spcBef>
              <a:buNone/>
              <a:defRPr sz="1400" b="1"/>
            </a:lvl1pPr>
          </a:lstStyle>
          <a:p>
            <a:pPr lvl="0"/>
            <a:r>
              <a:rPr lang="en-US" dirty="0"/>
              <a:t>Content header 3</a:t>
            </a:r>
            <a:br>
              <a:rPr lang="en-US" dirty="0"/>
            </a:br>
            <a:r>
              <a:rPr lang="en-US" dirty="0"/>
              <a:t>up to two lines</a:t>
            </a:r>
          </a:p>
        </p:txBody>
      </p:sp>
      <p:sp>
        <p:nvSpPr>
          <p:cNvPr id="16" name="Text Placeholder 7">
            <a:extLst>
              <a:ext uri="{FF2B5EF4-FFF2-40B4-BE49-F238E27FC236}">
                <a16:creationId xmlns:a16="http://schemas.microsoft.com/office/drawing/2014/main" id="{534CDA66-B7F5-4059-13A2-6844305A9774}"/>
              </a:ext>
            </a:extLst>
          </p:cNvPr>
          <p:cNvSpPr>
            <a:spLocks noGrp="1"/>
          </p:cNvSpPr>
          <p:nvPr>
            <p:ph type="body" sz="quarter" idx="86" hasCustomPrompt="1"/>
          </p:nvPr>
        </p:nvSpPr>
        <p:spPr>
          <a:xfrm>
            <a:off x="6159198" y="3466415"/>
            <a:ext cx="2573640" cy="1161586"/>
          </a:xfrm>
        </p:spPr>
        <p:txBody>
          <a:bodyPr anchor="t" anchorCtr="0"/>
          <a:lstStyle>
            <a:lvl1pPr marL="0" indent="0" algn="l">
              <a:lnSpc>
                <a:spcPct val="100000"/>
              </a:lnSpc>
              <a:spcBef>
                <a:spcPts val="0"/>
              </a:spcBef>
              <a:buNone/>
              <a:defRPr sz="1200" b="0"/>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pic>
        <p:nvPicPr>
          <p:cNvPr id="5" name="Corewell Health" descr="Corewell Health">
            <a:extLst>
              <a:ext uri="{FF2B5EF4-FFF2-40B4-BE49-F238E27FC236}">
                <a16:creationId xmlns:a16="http://schemas.microsoft.com/office/drawing/2014/main" id="{A39D4F60-949A-2568-2DDA-EC1C959C34F1}"/>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4532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ur Content with Pictur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2747AA-BBD9-ABE4-4456-E1E00A04B4E4}"/>
              </a:ext>
            </a:extLst>
          </p:cNvPr>
          <p:cNvSpPr/>
          <p:nvPr userDrawn="1"/>
        </p:nvSpPr>
        <p:spPr>
          <a:xfrm flipV="1">
            <a:off x="0" y="-1"/>
            <a:ext cx="9144000" cy="2227105"/>
          </a:xfrm>
          <a:prstGeom prst="rect">
            <a:avLst/>
          </a:prstGeom>
          <a:solidFill>
            <a:schemeClr val="bg1">
              <a:lumMod val="95000"/>
            </a:schemeClr>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6" name="Picture Placeholder 5">
            <a:extLst>
              <a:ext uri="{FF2B5EF4-FFF2-40B4-BE49-F238E27FC236}">
                <a16:creationId xmlns:a16="http://schemas.microsoft.com/office/drawing/2014/main" id="{74EE2C37-C20B-163E-EA8A-E89AED426F1F}"/>
              </a:ext>
            </a:extLst>
          </p:cNvPr>
          <p:cNvSpPr>
            <a:spLocks noGrp="1"/>
          </p:cNvSpPr>
          <p:nvPr>
            <p:ph type="pic" sz="quarter" idx="75"/>
          </p:nvPr>
        </p:nvSpPr>
        <p:spPr>
          <a:xfrm>
            <a:off x="409574" y="1581150"/>
            <a:ext cx="1895476" cy="1186516"/>
          </a:xfrm>
        </p:spPr>
        <p:txBody>
          <a:bodyPr/>
          <a:lstStyle>
            <a:lvl1pPr marL="0" indent="0">
              <a:buNone/>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id="{79200A28-C478-A2B3-F74A-8772E261F9D2}"/>
              </a:ext>
            </a:extLst>
          </p:cNvPr>
          <p:cNvSpPr>
            <a:spLocks noGrp="1"/>
          </p:cNvSpPr>
          <p:nvPr>
            <p:ph type="title" hasCustomPrompt="1"/>
          </p:nvPr>
        </p:nvSpPr>
        <p:spPr/>
        <p:txBody>
          <a:bodyPr/>
          <a:lstStyle>
            <a:lvl1pPr>
              <a:defRPr sz="2200"/>
            </a:lvl1pPr>
          </a:lstStyle>
          <a:p>
            <a:r>
              <a:rPr lang="en-US" dirty="0"/>
              <a:t>This is a “Four Content” slide with Pictures</a:t>
            </a:r>
          </a:p>
        </p:txBody>
      </p:sp>
      <p:sp>
        <p:nvSpPr>
          <p:cNvPr id="3" name="Footer Placeholder 2">
            <a:extLst>
              <a:ext uri="{FF2B5EF4-FFF2-40B4-BE49-F238E27FC236}">
                <a16:creationId xmlns:a16="http://schemas.microsoft.com/office/drawing/2014/main" id="{9932062D-6FB4-A554-E6AB-99799E3194F6}"/>
              </a:ext>
            </a:extLst>
          </p:cNvPr>
          <p:cNvSpPr>
            <a:spLocks noGrp="1"/>
          </p:cNvSpPr>
          <p:nvPr>
            <p:ph type="ftr" sz="quarter" idx="10"/>
          </p:nvPr>
        </p:nvSpPr>
        <p:spPr>
          <a:xfrm>
            <a:off x="411480" y="320040"/>
            <a:ext cx="3977642" cy="182880"/>
          </a:xfrm>
        </p:spPr>
        <p:txBody>
          <a:body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9ECC4094-25EB-6712-9423-56178283A5B1}"/>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75" name="Text Placeholder 7">
            <a:extLst>
              <a:ext uri="{FF2B5EF4-FFF2-40B4-BE49-F238E27FC236}">
                <a16:creationId xmlns:a16="http://schemas.microsoft.com/office/drawing/2014/main" id="{4B38D4A7-A433-D046-594B-8DE566AD7CB9}"/>
              </a:ext>
            </a:extLst>
          </p:cNvPr>
          <p:cNvSpPr>
            <a:spLocks noGrp="1"/>
          </p:cNvSpPr>
          <p:nvPr>
            <p:ph type="body" sz="quarter" idx="74" hasCustomPrompt="1"/>
          </p:nvPr>
        </p:nvSpPr>
        <p:spPr>
          <a:xfrm>
            <a:off x="411478" y="2952750"/>
            <a:ext cx="1893037" cy="1581485"/>
          </a:xfrm>
        </p:spPr>
        <p:txBody>
          <a:bodyPr anchor="t" anchorCtr="0"/>
          <a:lstStyle>
            <a:lvl1pPr marL="0" indent="0" algn="ctr">
              <a:lnSpc>
                <a:spcPct val="10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73" name="Text Placeholder 6">
            <a:extLst>
              <a:ext uri="{FF2B5EF4-FFF2-40B4-BE49-F238E27FC236}">
                <a16:creationId xmlns:a16="http://schemas.microsoft.com/office/drawing/2014/main" id="{84D1FC42-5BC6-2A0C-FEE6-0EE20AC73E7D}"/>
              </a:ext>
            </a:extLst>
          </p:cNvPr>
          <p:cNvSpPr>
            <a:spLocks noGrp="1"/>
          </p:cNvSpPr>
          <p:nvPr>
            <p:ph type="body" sz="quarter" idx="72"/>
          </p:nvPr>
        </p:nvSpPr>
        <p:spPr>
          <a:xfrm>
            <a:off x="409575" y="2765919"/>
            <a:ext cx="189517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0" name="Picture Placeholder 5">
            <a:extLst>
              <a:ext uri="{FF2B5EF4-FFF2-40B4-BE49-F238E27FC236}">
                <a16:creationId xmlns:a16="http://schemas.microsoft.com/office/drawing/2014/main" id="{40C2610C-B463-F3E5-7405-BC178024DBA6}"/>
              </a:ext>
            </a:extLst>
          </p:cNvPr>
          <p:cNvSpPr>
            <a:spLocks noGrp="1"/>
          </p:cNvSpPr>
          <p:nvPr>
            <p:ph type="pic" sz="quarter" idx="76"/>
          </p:nvPr>
        </p:nvSpPr>
        <p:spPr>
          <a:xfrm>
            <a:off x="2552700" y="1581150"/>
            <a:ext cx="1895476" cy="1186516"/>
          </a:xfrm>
        </p:spPr>
        <p:txBody>
          <a:bodyPr/>
          <a:lstStyle>
            <a:lvl1pPr marL="0" indent="0">
              <a:buNone/>
              <a:defRPr sz="1200"/>
            </a:lvl1pPr>
          </a:lstStyle>
          <a:p>
            <a:r>
              <a:rPr lang="en-US"/>
              <a:t>Click icon to add picture</a:t>
            </a:r>
          </a:p>
        </p:txBody>
      </p:sp>
      <p:sp>
        <p:nvSpPr>
          <p:cNvPr id="11" name="Text Placeholder 7">
            <a:extLst>
              <a:ext uri="{FF2B5EF4-FFF2-40B4-BE49-F238E27FC236}">
                <a16:creationId xmlns:a16="http://schemas.microsoft.com/office/drawing/2014/main" id="{DD4C925D-9829-A8D4-399F-E8D96B12D8F5}"/>
              </a:ext>
            </a:extLst>
          </p:cNvPr>
          <p:cNvSpPr>
            <a:spLocks noGrp="1"/>
          </p:cNvSpPr>
          <p:nvPr>
            <p:ph type="body" sz="quarter" idx="77" hasCustomPrompt="1"/>
          </p:nvPr>
        </p:nvSpPr>
        <p:spPr>
          <a:xfrm>
            <a:off x="2554604" y="2952750"/>
            <a:ext cx="1893037" cy="1581485"/>
          </a:xfrm>
        </p:spPr>
        <p:txBody>
          <a:bodyPr anchor="t" anchorCtr="0"/>
          <a:lstStyle>
            <a:lvl1pPr marL="0" indent="0" algn="ctr">
              <a:lnSpc>
                <a:spcPct val="10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1" name="Text Placeholder 6">
            <a:extLst>
              <a:ext uri="{FF2B5EF4-FFF2-40B4-BE49-F238E27FC236}">
                <a16:creationId xmlns:a16="http://schemas.microsoft.com/office/drawing/2014/main" id="{ED22131F-D8A0-2ECA-9FCE-9895FC0B4CC7}"/>
              </a:ext>
            </a:extLst>
          </p:cNvPr>
          <p:cNvSpPr>
            <a:spLocks noGrp="1"/>
          </p:cNvSpPr>
          <p:nvPr>
            <p:ph type="body" sz="quarter" idx="78"/>
          </p:nvPr>
        </p:nvSpPr>
        <p:spPr>
          <a:xfrm>
            <a:off x="2552701" y="2765919"/>
            <a:ext cx="189517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2" name="Picture Placeholder 5">
            <a:extLst>
              <a:ext uri="{FF2B5EF4-FFF2-40B4-BE49-F238E27FC236}">
                <a16:creationId xmlns:a16="http://schemas.microsoft.com/office/drawing/2014/main" id="{F64A8847-1869-08F3-FB30-8AEA0F8BD296}"/>
              </a:ext>
            </a:extLst>
          </p:cNvPr>
          <p:cNvSpPr>
            <a:spLocks noGrp="1"/>
          </p:cNvSpPr>
          <p:nvPr>
            <p:ph type="pic" sz="quarter" idx="79"/>
          </p:nvPr>
        </p:nvSpPr>
        <p:spPr>
          <a:xfrm>
            <a:off x="4695826" y="1581150"/>
            <a:ext cx="1895476" cy="1186516"/>
          </a:xfrm>
        </p:spPr>
        <p:txBody>
          <a:bodyPr/>
          <a:lstStyle>
            <a:lvl1pPr marL="0" indent="0">
              <a:buNone/>
              <a:defRPr sz="1200"/>
            </a:lvl1pPr>
          </a:lstStyle>
          <a:p>
            <a:r>
              <a:rPr lang="en-US"/>
              <a:t>Click icon to add picture</a:t>
            </a:r>
          </a:p>
        </p:txBody>
      </p:sp>
      <p:sp>
        <p:nvSpPr>
          <p:cNvPr id="23" name="Text Placeholder 7">
            <a:extLst>
              <a:ext uri="{FF2B5EF4-FFF2-40B4-BE49-F238E27FC236}">
                <a16:creationId xmlns:a16="http://schemas.microsoft.com/office/drawing/2014/main" id="{162CA4C4-6F22-0954-4F7E-34375773B4D0}"/>
              </a:ext>
            </a:extLst>
          </p:cNvPr>
          <p:cNvSpPr>
            <a:spLocks noGrp="1"/>
          </p:cNvSpPr>
          <p:nvPr>
            <p:ph type="body" sz="quarter" idx="80" hasCustomPrompt="1"/>
          </p:nvPr>
        </p:nvSpPr>
        <p:spPr>
          <a:xfrm>
            <a:off x="4697730" y="2952750"/>
            <a:ext cx="1893037" cy="1581485"/>
          </a:xfrm>
        </p:spPr>
        <p:txBody>
          <a:bodyPr anchor="t" anchorCtr="0"/>
          <a:lstStyle>
            <a:lvl1pPr marL="0" indent="0" algn="ctr">
              <a:lnSpc>
                <a:spcPct val="10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6" name="Text Placeholder 6">
            <a:extLst>
              <a:ext uri="{FF2B5EF4-FFF2-40B4-BE49-F238E27FC236}">
                <a16:creationId xmlns:a16="http://schemas.microsoft.com/office/drawing/2014/main" id="{FF017AFF-1A47-2F46-4B9F-E460495DE485}"/>
              </a:ext>
            </a:extLst>
          </p:cNvPr>
          <p:cNvSpPr>
            <a:spLocks noGrp="1"/>
          </p:cNvSpPr>
          <p:nvPr>
            <p:ph type="body" sz="quarter" idx="81"/>
          </p:nvPr>
        </p:nvSpPr>
        <p:spPr>
          <a:xfrm>
            <a:off x="4695827" y="2765919"/>
            <a:ext cx="189517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7" name="Picture Placeholder 5">
            <a:extLst>
              <a:ext uri="{FF2B5EF4-FFF2-40B4-BE49-F238E27FC236}">
                <a16:creationId xmlns:a16="http://schemas.microsoft.com/office/drawing/2014/main" id="{38F7A16E-3B36-F6CB-8820-9C995F472B6C}"/>
              </a:ext>
            </a:extLst>
          </p:cNvPr>
          <p:cNvSpPr>
            <a:spLocks noGrp="1"/>
          </p:cNvSpPr>
          <p:nvPr>
            <p:ph type="pic" sz="quarter" idx="82"/>
          </p:nvPr>
        </p:nvSpPr>
        <p:spPr>
          <a:xfrm>
            <a:off x="6838952" y="1581150"/>
            <a:ext cx="1895476" cy="1186516"/>
          </a:xfrm>
        </p:spPr>
        <p:txBody>
          <a:bodyPr/>
          <a:lstStyle>
            <a:lvl1pPr marL="0" indent="0">
              <a:buNone/>
              <a:defRPr sz="1200"/>
            </a:lvl1pPr>
          </a:lstStyle>
          <a:p>
            <a:r>
              <a:rPr lang="en-US"/>
              <a:t>Click icon to add picture</a:t>
            </a:r>
          </a:p>
        </p:txBody>
      </p:sp>
      <p:sp>
        <p:nvSpPr>
          <p:cNvPr id="28" name="Text Placeholder 7">
            <a:extLst>
              <a:ext uri="{FF2B5EF4-FFF2-40B4-BE49-F238E27FC236}">
                <a16:creationId xmlns:a16="http://schemas.microsoft.com/office/drawing/2014/main" id="{2D86E470-BB1D-DB56-41AB-36A2251560D9}"/>
              </a:ext>
            </a:extLst>
          </p:cNvPr>
          <p:cNvSpPr>
            <a:spLocks noGrp="1"/>
          </p:cNvSpPr>
          <p:nvPr>
            <p:ph type="body" sz="quarter" idx="83" hasCustomPrompt="1"/>
          </p:nvPr>
        </p:nvSpPr>
        <p:spPr>
          <a:xfrm>
            <a:off x="6840856" y="2952750"/>
            <a:ext cx="1893037" cy="1581485"/>
          </a:xfrm>
        </p:spPr>
        <p:txBody>
          <a:bodyPr anchor="t" anchorCtr="0"/>
          <a:lstStyle>
            <a:lvl1pPr marL="0" indent="0" algn="ctr">
              <a:lnSpc>
                <a:spcPct val="10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9" name="Text Placeholder 6">
            <a:extLst>
              <a:ext uri="{FF2B5EF4-FFF2-40B4-BE49-F238E27FC236}">
                <a16:creationId xmlns:a16="http://schemas.microsoft.com/office/drawing/2014/main" id="{15E3D011-B79C-26C7-5AB1-FFBFB529BCA8}"/>
              </a:ext>
            </a:extLst>
          </p:cNvPr>
          <p:cNvSpPr>
            <a:spLocks noGrp="1"/>
          </p:cNvSpPr>
          <p:nvPr>
            <p:ph type="body" sz="quarter" idx="84"/>
          </p:nvPr>
        </p:nvSpPr>
        <p:spPr>
          <a:xfrm>
            <a:off x="6838953" y="2765919"/>
            <a:ext cx="189517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pic>
        <p:nvPicPr>
          <p:cNvPr id="5" name="Corewell Health" descr="Corewell Health">
            <a:extLst>
              <a:ext uri="{FF2B5EF4-FFF2-40B4-BE49-F238E27FC236}">
                <a16:creationId xmlns:a16="http://schemas.microsoft.com/office/drawing/2014/main" id="{9A63878C-EFF7-C9E5-3484-3A2FB0CC273B}"/>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113684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3/4 Frame Light Blue">
    <p:bg>
      <p:bgRef idx="1001">
        <a:schemeClr val="bg1"/>
      </p:bgRef>
    </p:bg>
    <p:spTree>
      <p:nvGrpSpPr>
        <p:cNvPr id="1" name=""/>
        <p:cNvGrpSpPr/>
        <p:nvPr/>
      </p:nvGrpSpPr>
      <p:grpSpPr>
        <a:xfrm>
          <a:off x="0" y="0"/>
          <a:ext cx="0" cy="0"/>
          <a:chOff x="0" y="0"/>
          <a:chExt cx="0" cy="0"/>
        </a:xfrm>
      </p:grpSpPr>
      <p:pic>
        <p:nvPicPr>
          <p:cNvPr id="10" name="Corewell Health" descr="Corewell Health">
            <a:extLst>
              <a:ext uri="{FF2B5EF4-FFF2-40B4-BE49-F238E27FC236}">
                <a16:creationId xmlns:a16="http://schemas.microsoft.com/office/drawing/2014/main" id="{5A38F616-1002-3336-13D7-124C6ADB4110}"/>
              </a:ext>
            </a:extLst>
          </p:cNvPr>
          <p:cNvPicPr>
            <a:picLocks noChangeAspect="1"/>
          </p:cNvPicPr>
          <p:nvPr userDrawn="1"/>
        </p:nvPicPr>
        <p:blipFill>
          <a:blip r:embed="rId2"/>
          <a:stretch>
            <a:fillRect/>
          </a:stretch>
        </p:blipFill>
        <p:spPr>
          <a:xfrm>
            <a:off x="348431" y="226695"/>
            <a:ext cx="1679787" cy="365760"/>
          </a:xfrm>
          <a:prstGeom prst="rect">
            <a:avLst/>
          </a:prstGeom>
        </p:spPr>
      </p:pic>
      <p:sp>
        <p:nvSpPr>
          <p:cNvPr id="4" name="object 8">
            <a:extLst>
              <a:ext uri="{FF2B5EF4-FFF2-40B4-BE49-F238E27FC236}">
                <a16:creationId xmlns:a16="http://schemas.microsoft.com/office/drawing/2014/main" id="{52DE6614-8246-0E33-53F8-C2FCAD719B67}"/>
              </a:ext>
            </a:extLst>
          </p:cNvPr>
          <p:cNvSpPr/>
          <p:nvPr userDrawn="1"/>
        </p:nvSpPr>
        <p:spPr>
          <a:xfrm>
            <a:off x="5165671" y="-31"/>
            <a:ext cx="3990041" cy="5148326"/>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rgbClr val="0BD6E4"/>
          </a:solidFill>
        </p:spPr>
        <p:txBody>
          <a:bodyPr wrap="square" lIns="0" tIns="0" rIns="0" bIns="0" rtlCol="0"/>
          <a:lstStyle/>
          <a:p>
            <a:endParaRPr dirty="0"/>
          </a:p>
        </p:txBody>
      </p:sp>
      <p:sp>
        <p:nvSpPr>
          <p:cNvPr id="9" name="Picture Placeholder 6">
            <a:extLst>
              <a:ext uri="{FF2B5EF4-FFF2-40B4-BE49-F238E27FC236}">
                <a16:creationId xmlns:a16="http://schemas.microsoft.com/office/drawing/2014/main" id="{94EFC493-8D88-C0D3-EA51-D25317030C2F}"/>
              </a:ext>
            </a:extLst>
          </p:cNvPr>
          <p:cNvSpPr>
            <a:spLocks noGrp="1"/>
          </p:cNvSpPr>
          <p:nvPr>
            <p:ph type="pic" sz="quarter" idx="10"/>
          </p:nvPr>
        </p:nvSpPr>
        <p:spPr>
          <a:xfrm>
            <a:off x="3977957" y="423163"/>
            <a:ext cx="4754563" cy="4303092"/>
          </a:xfrm>
        </p:spPr>
        <p:txBody>
          <a:bodyPr/>
          <a:lstStyle>
            <a:lvl1pPr marL="0" indent="0">
              <a:buNone/>
              <a:defRPr/>
            </a:lvl1pPr>
          </a:lstStyle>
          <a:p>
            <a:r>
              <a:rPr lang="en-US"/>
              <a:t>Click icon to add picture</a:t>
            </a:r>
          </a:p>
        </p:txBody>
      </p:sp>
      <p:sp>
        <p:nvSpPr>
          <p:cNvPr id="12" name="Title 1">
            <a:extLst>
              <a:ext uri="{FF2B5EF4-FFF2-40B4-BE49-F238E27FC236}">
                <a16:creationId xmlns:a16="http://schemas.microsoft.com/office/drawing/2014/main" id="{901E5D45-B29C-70DB-4E04-74B347B5233A}"/>
              </a:ext>
            </a:extLst>
          </p:cNvPr>
          <p:cNvSpPr>
            <a:spLocks noGrp="1"/>
          </p:cNvSpPr>
          <p:nvPr>
            <p:ph type="title" hasCustomPrompt="1"/>
          </p:nvPr>
        </p:nvSpPr>
        <p:spPr>
          <a:xfrm>
            <a:off x="411481" y="708980"/>
            <a:ext cx="3183418" cy="1756628"/>
          </a:xfrm>
        </p:spPr>
        <p:txBody>
          <a:bodyPr anchor="b" anchorCtr="0"/>
          <a:lstStyle>
            <a:lvl1pPr>
              <a:lnSpc>
                <a:spcPct val="90000"/>
              </a:lnSpc>
              <a:defRPr sz="3200"/>
            </a:lvl1pPr>
          </a:lstStyle>
          <a:p>
            <a:r>
              <a:rPr lang="en-US" dirty="0"/>
              <a:t>[Headline goes here]</a:t>
            </a:r>
          </a:p>
        </p:txBody>
      </p:sp>
      <p:sp>
        <p:nvSpPr>
          <p:cNvPr id="13" name="Text Placeholder 10">
            <a:extLst>
              <a:ext uri="{FF2B5EF4-FFF2-40B4-BE49-F238E27FC236}">
                <a16:creationId xmlns:a16="http://schemas.microsoft.com/office/drawing/2014/main" id="{DB860D7F-3AE6-04D2-6044-0E4BF19683F8}"/>
              </a:ext>
            </a:extLst>
          </p:cNvPr>
          <p:cNvSpPr>
            <a:spLocks noGrp="1"/>
          </p:cNvSpPr>
          <p:nvPr>
            <p:ph type="body" sz="quarter" idx="11" hasCustomPrompt="1"/>
          </p:nvPr>
        </p:nvSpPr>
        <p:spPr>
          <a:xfrm>
            <a:off x="409575" y="2894310"/>
            <a:ext cx="3182938" cy="1988279"/>
          </a:xfrm>
        </p:spPr>
        <p:txBody>
          <a:bodyPr/>
          <a:lstStyle>
            <a:lvl1pPr marL="0" indent="0">
              <a:spcBef>
                <a:spcPts val="0"/>
              </a:spcBef>
              <a:spcAft>
                <a:spcPts val="600"/>
              </a:spcAft>
              <a:buNone/>
              <a:defRPr sz="1200">
                <a:solidFill>
                  <a:schemeClr val="tx1"/>
                </a:solidFill>
              </a:defRPr>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4" name="Text Placeholder 6">
            <a:extLst>
              <a:ext uri="{FF2B5EF4-FFF2-40B4-BE49-F238E27FC236}">
                <a16:creationId xmlns:a16="http://schemas.microsoft.com/office/drawing/2014/main" id="{578A1398-C3DB-FCFF-374C-50D88A14C1CF}"/>
              </a:ext>
            </a:extLst>
          </p:cNvPr>
          <p:cNvSpPr>
            <a:spLocks noGrp="1"/>
          </p:cNvSpPr>
          <p:nvPr>
            <p:ph type="body" sz="quarter" idx="14"/>
          </p:nvPr>
        </p:nvSpPr>
        <p:spPr>
          <a:xfrm>
            <a:off x="409575" y="2629550"/>
            <a:ext cx="657225" cy="109375"/>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2203539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1AE6BB09-E3B1-8E4C-BC05-A3BEA4D63F46}"/>
              </a:ext>
            </a:extLst>
          </p:cNvPr>
          <p:cNvSpPr>
            <a:spLocks noGrp="1"/>
          </p:cNvSpPr>
          <p:nvPr>
            <p:ph type="body" sz="quarter" idx="13" hasCustomPrompt="1"/>
          </p:nvPr>
        </p:nvSpPr>
        <p:spPr>
          <a:xfrm>
            <a:off x="411480" y="1282699"/>
            <a:ext cx="3977639" cy="749273"/>
          </a:xfrm>
        </p:spPr>
        <p:txBody>
          <a:bodyPr wrap="none" anchor="t" anchorCtr="0">
            <a:noAutofit/>
          </a:bodyPr>
          <a:lstStyle>
            <a:lvl1pPr marL="0" indent="0">
              <a:lnSpc>
                <a:spcPct val="80000"/>
              </a:lnSpc>
              <a:spcBef>
                <a:spcPts val="0"/>
              </a:spcBef>
              <a:buFontTx/>
              <a:buNone/>
              <a:defRPr sz="6600" b="1" spc="-50" baseline="0"/>
            </a:lvl1pPr>
            <a:lvl2pPr marL="0" indent="0">
              <a:lnSpc>
                <a:spcPct val="80000"/>
              </a:lnSpc>
              <a:spcBef>
                <a:spcPts val="0"/>
              </a:spcBef>
              <a:buFontTx/>
              <a:buNone/>
              <a:defRPr sz="6600" b="1"/>
            </a:lvl2pPr>
            <a:lvl3pPr marL="0" indent="0">
              <a:lnSpc>
                <a:spcPct val="80000"/>
              </a:lnSpc>
              <a:spcBef>
                <a:spcPts val="0"/>
              </a:spcBef>
              <a:buFontTx/>
              <a:buNone/>
              <a:defRPr sz="6600" b="1"/>
            </a:lvl3pPr>
            <a:lvl4pPr marL="0" indent="0">
              <a:lnSpc>
                <a:spcPct val="80000"/>
              </a:lnSpc>
              <a:spcBef>
                <a:spcPts val="0"/>
              </a:spcBef>
              <a:buFontTx/>
              <a:buNone/>
              <a:defRPr sz="6600" b="1"/>
            </a:lvl4pPr>
            <a:lvl5pPr marL="0" indent="0">
              <a:lnSpc>
                <a:spcPct val="80000"/>
              </a:lnSpc>
              <a:spcBef>
                <a:spcPts val="0"/>
              </a:spcBef>
              <a:buFontTx/>
              <a:buNone/>
              <a:defRPr sz="6600" b="1"/>
            </a:lvl5pPr>
            <a:lvl6pPr marL="0" indent="0">
              <a:lnSpc>
                <a:spcPct val="80000"/>
              </a:lnSpc>
              <a:spcBef>
                <a:spcPts val="0"/>
              </a:spcBef>
              <a:buFontTx/>
              <a:buNone/>
              <a:defRPr sz="6600" b="1"/>
            </a:lvl6pPr>
            <a:lvl7pPr marL="0" indent="0">
              <a:lnSpc>
                <a:spcPct val="80000"/>
              </a:lnSpc>
              <a:spcBef>
                <a:spcPts val="0"/>
              </a:spcBef>
              <a:buFontTx/>
              <a:buNone/>
              <a:defRPr sz="6600" b="1"/>
            </a:lvl7pPr>
            <a:lvl8pPr marL="0" indent="0">
              <a:lnSpc>
                <a:spcPct val="80000"/>
              </a:lnSpc>
              <a:spcBef>
                <a:spcPts val="0"/>
              </a:spcBef>
              <a:buFontTx/>
              <a:buNone/>
              <a:defRPr sz="6600" b="1"/>
            </a:lvl8pPr>
            <a:lvl9pPr marL="0" indent="0">
              <a:lnSpc>
                <a:spcPct val="80000"/>
              </a:lnSpc>
              <a:spcBef>
                <a:spcPts val="0"/>
              </a:spcBef>
              <a:buFontTx/>
              <a:buNone/>
              <a:defRPr sz="6600" b="1"/>
            </a:lvl9pPr>
          </a:lstStyle>
          <a:p>
            <a:pPr lvl="0"/>
            <a:r>
              <a:rPr lang="en-US" dirty="0"/>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11480" y="2148839"/>
            <a:ext cx="3977639" cy="1206473"/>
          </a:xfrm>
        </p:spPr>
        <p:txBody>
          <a:bodyPr tIns="274320" anchor="t" anchorCtr="0"/>
          <a:lstStyle>
            <a:lvl1pPr>
              <a:defRPr sz="2200" b="0" spc="0" baseline="0"/>
            </a:lvl1pPr>
          </a:lstStyle>
          <a:p>
            <a:r>
              <a:rPr lang="en-US" dirty="0"/>
              <a:t>[Section title]</a:t>
            </a:r>
          </a:p>
        </p:txBody>
      </p:sp>
      <p:sp>
        <p:nvSpPr>
          <p:cNvPr id="5" name="Footer Placeholder 3">
            <a:extLst>
              <a:ext uri="{FF2B5EF4-FFF2-40B4-BE49-F238E27FC236}">
                <a16:creationId xmlns:a16="http://schemas.microsoft.com/office/drawing/2014/main" id="{7F9C3797-B4F9-481A-ADC7-21C0CA065530}"/>
              </a:ext>
            </a:extLst>
          </p:cNvPr>
          <p:cNvSpPr>
            <a:spLocks noGrp="1"/>
          </p:cNvSpPr>
          <p:nvPr userDrawn="1">
            <p:ph type="ftr" sz="quarter" idx="11"/>
          </p:nvPr>
        </p:nvSpPr>
        <p:spPr>
          <a:xfrm>
            <a:off x="411480" y="320040"/>
            <a:ext cx="3977640" cy="182880"/>
          </a:xfrm>
        </p:spPr>
        <p:txBody>
          <a:bodyPr/>
          <a:lstStyle/>
          <a:p>
            <a:r>
              <a:rPr lang="en-US"/>
              <a:t>[Presentation title - Please see slide 2 for directions]</a:t>
            </a:r>
            <a:endParaRPr lang="en-US" dirty="0"/>
          </a:p>
        </p:txBody>
      </p:sp>
      <p:sp>
        <p:nvSpPr>
          <p:cNvPr id="6" name="Slide Number Placeholder 5">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
        <p:nvSpPr>
          <p:cNvPr id="7" name="Text Placeholder 6">
            <a:extLst>
              <a:ext uri="{FF2B5EF4-FFF2-40B4-BE49-F238E27FC236}">
                <a16:creationId xmlns:a16="http://schemas.microsoft.com/office/drawing/2014/main" id="{9F22B75A-523B-FECE-3FF9-317E517C8B60}"/>
              </a:ext>
            </a:extLst>
          </p:cNvPr>
          <p:cNvSpPr>
            <a:spLocks noGrp="1"/>
          </p:cNvSpPr>
          <p:nvPr>
            <p:ph type="body" sz="quarter" idx="14"/>
          </p:nvPr>
        </p:nvSpPr>
        <p:spPr>
          <a:xfrm>
            <a:off x="411480" y="2031972"/>
            <a:ext cx="1061446" cy="114301"/>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3" name="TextBox 2">
            <a:extLst>
              <a:ext uri="{FF2B5EF4-FFF2-40B4-BE49-F238E27FC236}">
                <a16:creationId xmlns:a16="http://schemas.microsoft.com/office/drawing/2014/main" id="{AFBA7941-BCED-BCF7-9749-D8C038166D13}"/>
              </a:ext>
            </a:extLst>
          </p:cNvPr>
          <p:cNvSpPr txBox="1"/>
          <p:nvPr userDrawn="1"/>
        </p:nvSpPr>
        <p:spPr>
          <a:xfrm>
            <a:off x="8175812" y="277906"/>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4" name="Rectangle">
            <a:extLst>
              <a:ext uri="{FF2B5EF4-FFF2-40B4-BE49-F238E27FC236}">
                <a16:creationId xmlns:a16="http://schemas.microsoft.com/office/drawing/2014/main" id="{5F47D79D-B827-F099-1FCD-3606D5F2D35F}"/>
              </a:ext>
              <a:ext uri="{C183D7F6-B498-43B3-948B-1728B52AA6E4}">
                <adec:decorative xmlns:adec="http://schemas.microsoft.com/office/drawing/2017/decorative" val="1"/>
              </a:ext>
            </a:extLst>
          </p:cNvPr>
          <p:cNvSpPr/>
          <p:nvPr userDrawn="1"/>
        </p:nvSpPr>
        <p:spPr bwMode="hidden">
          <a:xfrm>
            <a:off x="1" y="5006341"/>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1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52">
          <p15:clr>
            <a:srgbClr val="FBAE40"/>
          </p15:clr>
        </p15:guide>
        <p15:guide id="5" pos="2766">
          <p15:clr>
            <a:srgbClr val="FBAE40"/>
          </p15:clr>
        </p15:guide>
        <p15:guide id="7" orient="horz" pos="135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3/4 Frame Green">
    <p:bg>
      <p:bgRef idx="1001">
        <a:schemeClr val="bg1"/>
      </p:bgRef>
    </p:bg>
    <p:spTree>
      <p:nvGrpSpPr>
        <p:cNvPr id="1" name=""/>
        <p:cNvGrpSpPr/>
        <p:nvPr/>
      </p:nvGrpSpPr>
      <p:grpSpPr>
        <a:xfrm>
          <a:off x="0" y="0"/>
          <a:ext cx="0" cy="0"/>
          <a:chOff x="0" y="0"/>
          <a:chExt cx="0" cy="0"/>
        </a:xfrm>
      </p:grpSpPr>
      <p:pic>
        <p:nvPicPr>
          <p:cNvPr id="10" name="Corewell Health" descr="Corewell Health">
            <a:extLst>
              <a:ext uri="{FF2B5EF4-FFF2-40B4-BE49-F238E27FC236}">
                <a16:creationId xmlns:a16="http://schemas.microsoft.com/office/drawing/2014/main" id="{5A38F616-1002-3336-13D7-124C6ADB4110}"/>
              </a:ext>
            </a:extLst>
          </p:cNvPr>
          <p:cNvPicPr>
            <a:picLocks noChangeAspect="1"/>
          </p:cNvPicPr>
          <p:nvPr userDrawn="1"/>
        </p:nvPicPr>
        <p:blipFill>
          <a:blip r:embed="rId2"/>
          <a:stretch>
            <a:fillRect/>
          </a:stretch>
        </p:blipFill>
        <p:spPr>
          <a:xfrm>
            <a:off x="348431" y="226695"/>
            <a:ext cx="1679787" cy="365760"/>
          </a:xfrm>
          <a:prstGeom prst="rect">
            <a:avLst/>
          </a:prstGeom>
        </p:spPr>
      </p:pic>
      <p:sp>
        <p:nvSpPr>
          <p:cNvPr id="4" name="object 8">
            <a:extLst>
              <a:ext uri="{FF2B5EF4-FFF2-40B4-BE49-F238E27FC236}">
                <a16:creationId xmlns:a16="http://schemas.microsoft.com/office/drawing/2014/main" id="{52DE6614-8246-0E33-53F8-C2FCAD719B67}"/>
              </a:ext>
            </a:extLst>
          </p:cNvPr>
          <p:cNvSpPr/>
          <p:nvPr userDrawn="1"/>
        </p:nvSpPr>
        <p:spPr>
          <a:xfrm>
            <a:off x="5165671" y="-31"/>
            <a:ext cx="3990041" cy="5148326"/>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3"/>
          </a:solidFill>
        </p:spPr>
        <p:txBody>
          <a:bodyPr wrap="square" lIns="0" tIns="0" rIns="0" bIns="0" rtlCol="0"/>
          <a:lstStyle/>
          <a:p>
            <a:endParaRPr dirty="0"/>
          </a:p>
        </p:txBody>
      </p:sp>
      <p:sp>
        <p:nvSpPr>
          <p:cNvPr id="9" name="Picture Placeholder 6">
            <a:extLst>
              <a:ext uri="{FF2B5EF4-FFF2-40B4-BE49-F238E27FC236}">
                <a16:creationId xmlns:a16="http://schemas.microsoft.com/office/drawing/2014/main" id="{B29EE09F-C91A-F6B5-E5E9-9B537DA54B3C}"/>
              </a:ext>
            </a:extLst>
          </p:cNvPr>
          <p:cNvSpPr>
            <a:spLocks noGrp="1"/>
          </p:cNvSpPr>
          <p:nvPr>
            <p:ph type="pic" sz="quarter" idx="10"/>
          </p:nvPr>
        </p:nvSpPr>
        <p:spPr>
          <a:xfrm>
            <a:off x="3977957" y="423163"/>
            <a:ext cx="4754563" cy="4303092"/>
          </a:xfrm>
        </p:spPr>
        <p:txBody>
          <a:bodyPr/>
          <a:lstStyle>
            <a:lvl1pPr marL="0" indent="0">
              <a:buNone/>
              <a:defRPr/>
            </a:lvl1pPr>
          </a:lstStyle>
          <a:p>
            <a:r>
              <a:rPr lang="en-US"/>
              <a:t>Click icon to add picture</a:t>
            </a:r>
          </a:p>
        </p:txBody>
      </p:sp>
      <p:sp>
        <p:nvSpPr>
          <p:cNvPr id="13" name="Text Placeholder 10">
            <a:extLst>
              <a:ext uri="{FF2B5EF4-FFF2-40B4-BE49-F238E27FC236}">
                <a16:creationId xmlns:a16="http://schemas.microsoft.com/office/drawing/2014/main" id="{D44604A7-1BED-1CBE-05C7-FA7A4005ABAC}"/>
              </a:ext>
            </a:extLst>
          </p:cNvPr>
          <p:cNvSpPr>
            <a:spLocks noGrp="1"/>
          </p:cNvSpPr>
          <p:nvPr>
            <p:ph type="body" sz="quarter" idx="11" hasCustomPrompt="1"/>
          </p:nvPr>
        </p:nvSpPr>
        <p:spPr>
          <a:xfrm>
            <a:off x="409575" y="2894310"/>
            <a:ext cx="3182938" cy="1988279"/>
          </a:xfrm>
        </p:spPr>
        <p:txBody>
          <a:bodyPr/>
          <a:lstStyle>
            <a:lvl1pPr marL="0" indent="0">
              <a:spcBef>
                <a:spcPts val="0"/>
              </a:spcBef>
              <a:spcAft>
                <a:spcPts val="600"/>
              </a:spcAft>
              <a:buNone/>
              <a:defRPr sz="1200">
                <a:solidFill>
                  <a:schemeClr val="tx1"/>
                </a:solidFill>
              </a:defRPr>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4" name="Text Placeholder 6">
            <a:extLst>
              <a:ext uri="{FF2B5EF4-FFF2-40B4-BE49-F238E27FC236}">
                <a16:creationId xmlns:a16="http://schemas.microsoft.com/office/drawing/2014/main" id="{E19B794C-5616-6779-CE64-4E9727D2B1D5}"/>
              </a:ext>
            </a:extLst>
          </p:cNvPr>
          <p:cNvSpPr>
            <a:spLocks noGrp="1"/>
          </p:cNvSpPr>
          <p:nvPr>
            <p:ph type="body" sz="quarter" idx="14"/>
          </p:nvPr>
        </p:nvSpPr>
        <p:spPr>
          <a:xfrm>
            <a:off x="409575" y="2629550"/>
            <a:ext cx="657225" cy="109375"/>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5" name="Title 1">
            <a:extLst>
              <a:ext uri="{FF2B5EF4-FFF2-40B4-BE49-F238E27FC236}">
                <a16:creationId xmlns:a16="http://schemas.microsoft.com/office/drawing/2014/main" id="{075A22B4-92E2-9B92-DB45-02D8231E6571}"/>
              </a:ext>
            </a:extLst>
          </p:cNvPr>
          <p:cNvSpPr>
            <a:spLocks noGrp="1"/>
          </p:cNvSpPr>
          <p:nvPr>
            <p:ph type="title" hasCustomPrompt="1"/>
          </p:nvPr>
        </p:nvSpPr>
        <p:spPr>
          <a:xfrm>
            <a:off x="411481" y="708980"/>
            <a:ext cx="3183418" cy="1756628"/>
          </a:xfrm>
        </p:spPr>
        <p:txBody>
          <a:bodyPr anchor="b" anchorCtr="0"/>
          <a:lstStyle>
            <a:lvl1pPr>
              <a:lnSpc>
                <a:spcPct val="90000"/>
              </a:lnSpc>
              <a:defRPr sz="3200"/>
            </a:lvl1pPr>
          </a:lstStyle>
          <a:p>
            <a:r>
              <a:rPr lang="en-US" dirty="0"/>
              <a:t>[Headline goes here]</a:t>
            </a:r>
          </a:p>
        </p:txBody>
      </p:sp>
    </p:spTree>
    <p:extLst>
      <p:ext uri="{BB962C8B-B14F-4D97-AF65-F5344CB8AC3E}">
        <p14:creationId xmlns:p14="http://schemas.microsoft.com/office/powerpoint/2010/main" val="696486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with 3/4 Frame Dark Blue">
    <p:bg>
      <p:bgRef idx="1001">
        <a:schemeClr val="bg1"/>
      </p:bgRef>
    </p:bg>
    <p:spTree>
      <p:nvGrpSpPr>
        <p:cNvPr id="1" name=""/>
        <p:cNvGrpSpPr/>
        <p:nvPr/>
      </p:nvGrpSpPr>
      <p:grpSpPr>
        <a:xfrm>
          <a:off x="0" y="0"/>
          <a:ext cx="0" cy="0"/>
          <a:chOff x="0" y="0"/>
          <a:chExt cx="0" cy="0"/>
        </a:xfrm>
      </p:grpSpPr>
      <p:pic>
        <p:nvPicPr>
          <p:cNvPr id="10" name="Corewell Health" descr="Corewell Health">
            <a:extLst>
              <a:ext uri="{FF2B5EF4-FFF2-40B4-BE49-F238E27FC236}">
                <a16:creationId xmlns:a16="http://schemas.microsoft.com/office/drawing/2014/main" id="{5A38F616-1002-3336-13D7-124C6ADB4110}"/>
              </a:ext>
            </a:extLst>
          </p:cNvPr>
          <p:cNvPicPr>
            <a:picLocks noChangeAspect="1"/>
          </p:cNvPicPr>
          <p:nvPr userDrawn="1"/>
        </p:nvPicPr>
        <p:blipFill>
          <a:blip r:embed="rId2"/>
          <a:stretch>
            <a:fillRect/>
          </a:stretch>
        </p:blipFill>
        <p:spPr>
          <a:xfrm>
            <a:off x="348431" y="226695"/>
            <a:ext cx="1679787" cy="365760"/>
          </a:xfrm>
          <a:prstGeom prst="rect">
            <a:avLst/>
          </a:prstGeom>
        </p:spPr>
      </p:pic>
      <p:sp>
        <p:nvSpPr>
          <p:cNvPr id="4" name="object 8">
            <a:extLst>
              <a:ext uri="{FF2B5EF4-FFF2-40B4-BE49-F238E27FC236}">
                <a16:creationId xmlns:a16="http://schemas.microsoft.com/office/drawing/2014/main" id="{52DE6614-8246-0E33-53F8-C2FCAD719B67}"/>
              </a:ext>
            </a:extLst>
          </p:cNvPr>
          <p:cNvSpPr/>
          <p:nvPr userDrawn="1"/>
        </p:nvSpPr>
        <p:spPr>
          <a:xfrm>
            <a:off x="5165671" y="-31"/>
            <a:ext cx="3990041" cy="5148326"/>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tx1"/>
          </a:solidFill>
        </p:spPr>
        <p:txBody>
          <a:bodyPr wrap="square" lIns="0" tIns="0" rIns="0" bIns="0" rtlCol="0"/>
          <a:lstStyle/>
          <a:p>
            <a:endParaRPr dirty="0"/>
          </a:p>
        </p:txBody>
      </p:sp>
      <p:sp>
        <p:nvSpPr>
          <p:cNvPr id="7" name="Picture Placeholder 6">
            <a:extLst>
              <a:ext uri="{FF2B5EF4-FFF2-40B4-BE49-F238E27FC236}">
                <a16:creationId xmlns:a16="http://schemas.microsoft.com/office/drawing/2014/main" id="{FE2D553A-3D78-2359-6F80-214C1CA98342}"/>
              </a:ext>
            </a:extLst>
          </p:cNvPr>
          <p:cNvSpPr>
            <a:spLocks noGrp="1"/>
          </p:cNvSpPr>
          <p:nvPr>
            <p:ph type="pic" sz="quarter" idx="10"/>
          </p:nvPr>
        </p:nvSpPr>
        <p:spPr>
          <a:xfrm>
            <a:off x="3977957" y="423163"/>
            <a:ext cx="4754563" cy="4303092"/>
          </a:xfrm>
        </p:spPr>
        <p:txBody>
          <a:bodyPr/>
          <a:lstStyle>
            <a:lvl1pPr marL="0" indent="0">
              <a:buNone/>
              <a:defRPr/>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id="{393232B2-FACA-9B77-50DD-1E4449F755A7}"/>
              </a:ext>
            </a:extLst>
          </p:cNvPr>
          <p:cNvSpPr>
            <a:spLocks noGrp="1"/>
          </p:cNvSpPr>
          <p:nvPr>
            <p:ph type="body" sz="quarter" idx="11" hasCustomPrompt="1"/>
          </p:nvPr>
        </p:nvSpPr>
        <p:spPr>
          <a:xfrm>
            <a:off x="409575" y="2894310"/>
            <a:ext cx="3182938" cy="1988279"/>
          </a:xfrm>
        </p:spPr>
        <p:txBody>
          <a:bodyPr/>
          <a:lstStyle>
            <a:lvl1pPr marL="0" indent="0">
              <a:spcBef>
                <a:spcPts val="0"/>
              </a:spcBef>
              <a:spcAft>
                <a:spcPts val="600"/>
              </a:spcAft>
              <a:buNone/>
              <a:defRPr sz="1200">
                <a:solidFill>
                  <a:schemeClr val="tx1"/>
                </a:solidFill>
              </a:defRPr>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8" name="Text Placeholder 6">
            <a:extLst>
              <a:ext uri="{FF2B5EF4-FFF2-40B4-BE49-F238E27FC236}">
                <a16:creationId xmlns:a16="http://schemas.microsoft.com/office/drawing/2014/main" id="{3A30D349-5A61-346B-FAFF-FAFFE084273D}"/>
              </a:ext>
            </a:extLst>
          </p:cNvPr>
          <p:cNvSpPr>
            <a:spLocks noGrp="1"/>
          </p:cNvSpPr>
          <p:nvPr>
            <p:ph type="body" sz="quarter" idx="14"/>
          </p:nvPr>
        </p:nvSpPr>
        <p:spPr>
          <a:xfrm>
            <a:off x="409575" y="2629550"/>
            <a:ext cx="657225" cy="109375"/>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4" name="Title 1">
            <a:extLst>
              <a:ext uri="{FF2B5EF4-FFF2-40B4-BE49-F238E27FC236}">
                <a16:creationId xmlns:a16="http://schemas.microsoft.com/office/drawing/2014/main" id="{2ED96216-A186-ACC6-F288-6492CAA94861}"/>
              </a:ext>
            </a:extLst>
          </p:cNvPr>
          <p:cNvSpPr>
            <a:spLocks noGrp="1"/>
          </p:cNvSpPr>
          <p:nvPr>
            <p:ph type="title" hasCustomPrompt="1"/>
          </p:nvPr>
        </p:nvSpPr>
        <p:spPr>
          <a:xfrm>
            <a:off x="411481" y="708980"/>
            <a:ext cx="3183418" cy="1756628"/>
          </a:xfrm>
        </p:spPr>
        <p:txBody>
          <a:bodyPr anchor="b" anchorCtr="0"/>
          <a:lstStyle>
            <a:lvl1pPr>
              <a:lnSpc>
                <a:spcPct val="90000"/>
              </a:lnSpc>
              <a:defRPr sz="3200"/>
            </a:lvl1pPr>
          </a:lstStyle>
          <a:p>
            <a:r>
              <a:rPr lang="en-US" dirty="0"/>
              <a:t>[Headline goes here]</a:t>
            </a:r>
          </a:p>
        </p:txBody>
      </p:sp>
    </p:spTree>
    <p:extLst>
      <p:ext uri="{BB962C8B-B14F-4D97-AF65-F5344CB8AC3E}">
        <p14:creationId xmlns:p14="http://schemas.microsoft.com/office/powerpoint/2010/main" val="933249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Half Photo">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3BE2FB86-058F-E3CC-4E31-3F27FD1B6A07}"/>
              </a:ext>
            </a:extLst>
          </p:cNvPr>
          <p:cNvSpPr/>
          <p:nvPr userDrawn="1"/>
        </p:nvSpPr>
        <p:spPr>
          <a:xfrm>
            <a:off x="0" y="-4826"/>
            <a:ext cx="4572000" cy="5148326"/>
          </a:xfrm>
          <a:custGeom>
            <a:avLst/>
            <a:gdLst/>
            <a:ahLst/>
            <a:cxnLst/>
            <a:rect l="l" t="t" r="r" b="b"/>
            <a:pathLst>
              <a:path w="10460990" h="1565275">
                <a:moveTo>
                  <a:pt x="10460592" y="0"/>
                </a:moveTo>
                <a:lnTo>
                  <a:pt x="0" y="0"/>
                </a:lnTo>
                <a:lnTo>
                  <a:pt x="0" y="1565009"/>
                </a:lnTo>
                <a:lnTo>
                  <a:pt x="10460592" y="1565009"/>
                </a:lnTo>
                <a:lnTo>
                  <a:pt x="10460592" y="0"/>
                </a:lnTo>
                <a:close/>
              </a:path>
            </a:pathLst>
          </a:custGeom>
          <a:solidFill>
            <a:schemeClr val="accent3"/>
          </a:solidFill>
        </p:spPr>
        <p:txBody>
          <a:bodyPr wrap="square" lIns="0" tIns="0" rIns="0" bIns="0" rtlCol="0"/>
          <a:lstStyle/>
          <a:p>
            <a:endParaRPr dirty="0"/>
          </a:p>
        </p:txBody>
      </p:sp>
      <p:sp>
        <p:nvSpPr>
          <p:cNvPr id="8" name="Picture Placeholder 2">
            <a:extLst>
              <a:ext uri="{FF2B5EF4-FFF2-40B4-BE49-F238E27FC236}">
                <a16:creationId xmlns:a16="http://schemas.microsoft.com/office/drawing/2014/main" id="{7B00E805-A4A0-D142-AA33-5849025B1C3E}"/>
              </a:ext>
            </a:extLst>
          </p:cNvPr>
          <p:cNvSpPr>
            <a:spLocks noGrp="1"/>
          </p:cNvSpPr>
          <p:nvPr>
            <p:ph type="pic" sz="quarter" idx="13"/>
          </p:nvPr>
        </p:nvSpPr>
        <p:spPr>
          <a:xfrm>
            <a:off x="4572000" y="0"/>
            <a:ext cx="4572000" cy="5143500"/>
          </a:xfrm>
          <a:solidFill>
            <a:srgbClr val="7F7F7F"/>
          </a:solidFill>
        </p:spPr>
        <p:txBody>
          <a:bodyPr anchor="ctr" anchorCtr="0"/>
          <a:lstStyle>
            <a:lvl1pPr marL="0" indent="0" algn="ctr">
              <a:buNone/>
              <a:defRPr>
                <a:solidFill>
                  <a:schemeClr val="bg1"/>
                </a:solidFill>
              </a:defRPr>
            </a:lvl1pPr>
          </a:lstStyle>
          <a:p>
            <a:r>
              <a:rPr lang="en-US"/>
              <a:t>Click icon to add picture</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dirty="0"/>
          </a:p>
        </p:txBody>
      </p:sp>
      <p:sp>
        <p:nvSpPr>
          <p:cNvPr id="2" name="TextBox 1">
            <a:extLst>
              <a:ext uri="{FF2B5EF4-FFF2-40B4-BE49-F238E27FC236}">
                <a16:creationId xmlns:a16="http://schemas.microsoft.com/office/drawing/2014/main" id="{61F4CBD3-C2D6-0174-38FA-A74C917BA7F0}"/>
              </a:ext>
            </a:extLst>
          </p:cNvPr>
          <p:cNvSpPr txBox="1"/>
          <p:nvPr userDrawn="1"/>
        </p:nvSpPr>
        <p:spPr>
          <a:xfrm>
            <a:off x="615142" y="5045825"/>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4" name="Text Placeholder 1">
            <a:extLst>
              <a:ext uri="{FF2B5EF4-FFF2-40B4-BE49-F238E27FC236}">
                <a16:creationId xmlns:a16="http://schemas.microsoft.com/office/drawing/2014/main" id="{91A61ED0-D96B-1A5D-0051-0543B7DA392E}"/>
              </a:ext>
            </a:extLst>
          </p:cNvPr>
          <p:cNvSpPr>
            <a:spLocks noGrp="1"/>
          </p:cNvSpPr>
          <p:nvPr>
            <p:ph type="body" sz="quarter" idx="15" hasCustomPrompt="1"/>
          </p:nvPr>
        </p:nvSpPr>
        <p:spPr>
          <a:xfrm>
            <a:off x="413385" y="1009651"/>
            <a:ext cx="3977640" cy="1733550"/>
          </a:xfrm>
        </p:spPr>
        <p:txBody>
          <a:bodyPr anchor="b" anchorCtr="0"/>
          <a:lstStyle>
            <a:lvl1pPr marL="0" indent="0">
              <a:lnSpc>
                <a:spcPct val="90000"/>
              </a:lnSpc>
              <a:spcBef>
                <a:spcPts val="0"/>
              </a:spcBef>
              <a:spcAft>
                <a:spcPts val="900"/>
              </a:spcAft>
              <a:buNone/>
              <a:defRPr sz="3200" b="1">
                <a:solidFill>
                  <a:schemeClr val="tx1"/>
                </a:solidFill>
              </a:defRPr>
            </a:lvl1pPr>
            <a:lvl2pPr marL="137160">
              <a:spcBef>
                <a:spcPts val="900"/>
              </a:spcBef>
              <a:defRPr>
                <a:solidFill>
                  <a:schemeClr val="bg1"/>
                </a:solidFill>
              </a:defRPr>
            </a:lvl2pPr>
            <a:lvl3pPr marL="274320">
              <a:defRPr>
                <a:solidFill>
                  <a:schemeClr val="bg1"/>
                </a:solidFill>
              </a:defRPr>
            </a:lvl3pPr>
            <a:lvl4pPr marL="411480">
              <a:defRPr>
                <a:solidFill>
                  <a:schemeClr val="bg1"/>
                </a:solidFill>
              </a:defRPr>
            </a:lvl4pPr>
            <a:lvl5pPr marL="548640">
              <a:defRPr>
                <a:solidFill>
                  <a:schemeClr val="bg1"/>
                </a:solidFill>
              </a:defRPr>
            </a:lvl5pPr>
            <a:lvl6pPr marL="685800">
              <a:defRPr>
                <a:solidFill>
                  <a:schemeClr val="bg1"/>
                </a:solidFill>
              </a:defRPr>
            </a:lvl6pPr>
            <a:lvl7pPr marL="822960">
              <a:defRPr>
                <a:solidFill>
                  <a:schemeClr val="bg1"/>
                </a:solidFill>
              </a:defRPr>
            </a:lvl7pPr>
            <a:lvl8pPr marL="960120">
              <a:defRPr>
                <a:solidFill>
                  <a:schemeClr val="bg1"/>
                </a:solidFill>
              </a:defRPr>
            </a:lvl8pPr>
            <a:lvl9pPr marL="1097280">
              <a:defRPr>
                <a:solidFill>
                  <a:schemeClr val="bg1"/>
                </a:solidFill>
              </a:defRPr>
            </a:lvl9pPr>
          </a:lstStyle>
          <a:p>
            <a:pPr lvl="0"/>
            <a:r>
              <a:rPr lang="en-US" dirty="0"/>
              <a:t>This is a “Half Photo” slide. </a:t>
            </a:r>
            <a:br>
              <a:rPr lang="en-US" dirty="0"/>
            </a:br>
            <a:r>
              <a:rPr lang="en-US" dirty="0"/>
              <a:t>Use it for a quote</a:t>
            </a:r>
          </a:p>
        </p:txBody>
      </p:sp>
      <p:sp>
        <p:nvSpPr>
          <p:cNvPr id="9" name="Text Placeholder 22">
            <a:extLst>
              <a:ext uri="{FF2B5EF4-FFF2-40B4-BE49-F238E27FC236}">
                <a16:creationId xmlns:a16="http://schemas.microsoft.com/office/drawing/2014/main" id="{8BD0C241-F625-AC01-E3E8-14D28A631954}"/>
              </a:ext>
            </a:extLst>
          </p:cNvPr>
          <p:cNvSpPr>
            <a:spLocks noGrp="1"/>
          </p:cNvSpPr>
          <p:nvPr>
            <p:ph type="body" sz="quarter" idx="27" hasCustomPrompt="1"/>
          </p:nvPr>
        </p:nvSpPr>
        <p:spPr>
          <a:xfrm>
            <a:off x="411797" y="3000374"/>
            <a:ext cx="3981450" cy="1687513"/>
          </a:xfrm>
        </p:spPr>
        <p:txBody>
          <a:bodyPr/>
          <a:lstStyle>
            <a:lvl1pPr marL="137160" indent="-137160">
              <a:spcAft>
                <a:spcPts val="600"/>
              </a:spcAft>
              <a:buClr>
                <a:schemeClr val="tx1"/>
              </a:buClr>
              <a:buFont typeface="Arial" panose="020B0604020202020204" pitchFamily="34" charset="0"/>
              <a:buChar char="−"/>
              <a:defRPr>
                <a:solidFill>
                  <a:schemeClr val="tx1"/>
                </a:solidFill>
              </a:defRPr>
            </a:lvl1pPr>
            <a:lvl2pPr marL="274320" indent="-137160">
              <a:spcAft>
                <a:spcPts val="600"/>
              </a:spcAft>
              <a:buClr>
                <a:schemeClr val="bg1"/>
              </a:buClr>
              <a:buFont typeface="Arial" panose="020B0604020202020204" pitchFamily="34" charset="0"/>
              <a:buChar char="−"/>
              <a:defRPr>
                <a:solidFill>
                  <a:schemeClr val="bg1"/>
                </a:solidFill>
              </a:defRPr>
            </a:lvl2pPr>
            <a:lvl3pPr marL="411480" indent="-137160">
              <a:spcAft>
                <a:spcPts val="600"/>
              </a:spcAft>
              <a:buClr>
                <a:schemeClr val="bg1"/>
              </a:buClr>
              <a:buFont typeface="Arial" panose="020B0604020202020204" pitchFamily="34" charset="0"/>
              <a:buChar char="−"/>
              <a:defRPr>
                <a:solidFill>
                  <a:schemeClr val="bg1"/>
                </a:solidFill>
              </a:defRPr>
            </a:lvl3pPr>
            <a:lvl4pPr marL="548640" indent="-137160">
              <a:spcAft>
                <a:spcPts val="600"/>
              </a:spcAft>
              <a:buClr>
                <a:schemeClr val="bg1"/>
              </a:buClr>
              <a:buFont typeface="Arial" panose="020B0604020202020204" pitchFamily="34" charset="0"/>
              <a:buChar char="−"/>
              <a:defRPr>
                <a:solidFill>
                  <a:schemeClr val="bg1"/>
                </a:solidFill>
              </a:defRPr>
            </a:lvl4pPr>
            <a:lvl5pPr marL="685800" indent="-137160">
              <a:spcAft>
                <a:spcPts val="600"/>
              </a:spcAft>
              <a:buClr>
                <a:schemeClr val="bg1"/>
              </a:buClr>
              <a:buFont typeface="Arial" panose="020B0604020202020204" pitchFamily="34" charset="0"/>
              <a:buChar char="−"/>
              <a:defRPr>
                <a:solidFill>
                  <a:schemeClr val="bg1"/>
                </a:solidFill>
              </a:defRPr>
            </a:lvl5pPr>
          </a:lstStyle>
          <a:p>
            <a:pPr lvl="0"/>
            <a:r>
              <a:rPr lang="en-US" dirty="0"/>
              <a:t>Additional text levels possible</a:t>
            </a:r>
          </a:p>
        </p:txBody>
      </p:sp>
    </p:spTree>
    <p:extLst>
      <p:ext uri="{BB962C8B-B14F-4D97-AF65-F5344CB8AC3E}">
        <p14:creationId xmlns:p14="http://schemas.microsoft.com/office/powerpoint/2010/main" val="25912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Half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0BA12D-1287-BA26-31B9-80BB785C0097}"/>
              </a:ext>
            </a:extLst>
          </p:cNvPr>
          <p:cNvSpPr/>
          <p:nvPr userDrawn="1"/>
        </p:nvSpPr>
        <p:spPr>
          <a:xfrm>
            <a:off x="0" y="0"/>
            <a:ext cx="4608576" cy="5143500"/>
          </a:xfrm>
          <a:prstGeom prst="rect">
            <a:avLst/>
          </a:prstGeom>
          <a:solidFill>
            <a:schemeClr val="accent2"/>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8" name="Picture Placeholder 2">
            <a:extLst>
              <a:ext uri="{FF2B5EF4-FFF2-40B4-BE49-F238E27FC236}">
                <a16:creationId xmlns:a16="http://schemas.microsoft.com/office/drawing/2014/main" id="{7B00E805-A4A0-D142-AA33-5849025B1C3E}"/>
              </a:ext>
            </a:extLst>
          </p:cNvPr>
          <p:cNvSpPr>
            <a:spLocks noGrp="1"/>
          </p:cNvSpPr>
          <p:nvPr>
            <p:ph type="pic" sz="quarter" idx="13"/>
          </p:nvPr>
        </p:nvSpPr>
        <p:spPr>
          <a:xfrm>
            <a:off x="4572000" y="0"/>
            <a:ext cx="4572000" cy="5143500"/>
          </a:xfrm>
          <a:solidFill>
            <a:srgbClr val="7F7F7F"/>
          </a:solidFill>
        </p:spPr>
        <p:txBody>
          <a:bodyPr anchor="ctr" anchorCtr="0"/>
          <a:lstStyle>
            <a:lvl1pPr marL="0" indent="0" algn="ctr">
              <a:buNone/>
              <a:defRPr>
                <a:solidFill>
                  <a:schemeClr val="bg1"/>
                </a:solidFill>
              </a:defRPr>
            </a:lvl1pPr>
          </a:lstStyle>
          <a:p>
            <a:r>
              <a:rPr lang="en-US"/>
              <a:t>Click icon to add picture</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dirty="0"/>
          </a:p>
        </p:txBody>
      </p:sp>
      <p:sp>
        <p:nvSpPr>
          <p:cNvPr id="2" name="TextBox 1">
            <a:extLst>
              <a:ext uri="{FF2B5EF4-FFF2-40B4-BE49-F238E27FC236}">
                <a16:creationId xmlns:a16="http://schemas.microsoft.com/office/drawing/2014/main" id="{61F4CBD3-C2D6-0174-38FA-A74C917BA7F0}"/>
              </a:ext>
            </a:extLst>
          </p:cNvPr>
          <p:cNvSpPr txBox="1"/>
          <p:nvPr userDrawn="1"/>
        </p:nvSpPr>
        <p:spPr>
          <a:xfrm>
            <a:off x="615142" y="5045825"/>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3" name="Text Placeholder 1">
            <a:extLst>
              <a:ext uri="{FF2B5EF4-FFF2-40B4-BE49-F238E27FC236}">
                <a16:creationId xmlns:a16="http://schemas.microsoft.com/office/drawing/2014/main" id="{534AD0D6-07D9-C90D-8C6D-01847CEDCE2E}"/>
              </a:ext>
            </a:extLst>
          </p:cNvPr>
          <p:cNvSpPr>
            <a:spLocks noGrp="1"/>
          </p:cNvSpPr>
          <p:nvPr>
            <p:ph type="body" sz="quarter" idx="15" hasCustomPrompt="1"/>
          </p:nvPr>
        </p:nvSpPr>
        <p:spPr>
          <a:xfrm>
            <a:off x="413385" y="1009651"/>
            <a:ext cx="3977640" cy="1733550"/>
          </a:xfrm>
        </p:spPr>
        <p:txBody>
          <a:bodyPr anchor="b" anchorCtr="0"/>
          <a:lstStyle>
            <a:lvl1pPr marL="0" indent="0">
              <a:lnSpc>
                <a:spcPct val="90000"/>
              </a:lnSpc>
              <a:spcBef>
                <a:spcPts val="0"/>
              </a:spcBef>
              <a:spcAft>
                <a:spcPts val="900"/>
              </a:spcAft>
              <a:buNone/>
              <a:defRPr sz="3200" b="1">
                <a:solidFill>
                  <a:schemeClr val="tx1"/>
                </a:solidFill>
              </a:defRPr>
            </a:lvl1pPr>
            <a:lvl2pPr marL="137160">
              <a:spcBef>
                <a:spcPts val="900"/>
              </a:spcBef>
              <a:defRPr>
                <a:solidFill>
                  <a:schemeClr val="bg1"/>
                </a:solidFill>
              </a:defRPr>
            </a:lvl2pPr>
            <a:lvl3pPr marL="274320">
              <a:defRPr>
                <a:solidFill>
                  <a:schemeClr val="bg1"/>
                </a:solidFill>
              </a:defRPr>
            </a:lvl3pPr>
            <a:lvl4pPr marL="411480">
              <a:defRPr>
                <a:solidFill>
                  <a:schemeClr val="bg1"/>
                </a:solidFill>
              </a:defRPr>
            </a:lvl4pPr>
            <a:lvl5pPr marL="548640">
              <a:defRPr>
                <a:solidFill>
                  <a:schemeClr val="bg1"/>
                </a:solidFill>
              </a:defRPr>
            </a:lvl5pPr>
            <a:lvl6pPr marL="685800">
              <a:defRPr>
                <a:solidFill>
                  <a:schemeClr val="bg1"/>
                </a:solidFill>
              </a:defRPr>
            </a:lvl6pPr>
            <a:lvl7pPr marL="822960">
              <a:defRPr>
                <a:solidFill>
                  <a:schemeClr val="bg1"/>
                </a:solidFill>
              </a:defRPr>
            </a:lvl7pPr>
            <a:lvl8pPr marL="960120">
              <a:defRPr>
                <a:solidFill>
                  <a:schemeClr val="bg1"/>
                </a:solidFill>
              </a:defRPr>
            </a:lvl8pPr>
            <a:lvl9pPr marL="1097280">
              <a:defRPr>
                <a:solidFill>
                  <a:schemeClr val="bg1"/>
                </a:solidFill>
              </a:defRPr>
            </a:lvl9pPr>
          </a:lstStyle>
          <a:p>
            <a:pPr lvl="0"/>
            <a:r>
              <a:rPr lang="en-US" dirty="0"/>
              <a:t>This is a “Half Photo” slide. </a:t>
            </a:r>
            <a:br>
              <a:rPr lang="en-US" dirty="0"/>
            </a:br>
            <a:r>
              <a:rPr lang="en-US" dirty="0"/>
              <a:t>Use it for a quote</a:t>
            </a:r>
          </a:p>
        </p:txBody>
      </p:sp>
      <p:sp>
        <p:nvSpPr>
          <p:cNvPr id="4" name="Text Placeholder 22">
            <a:extLst>
              <a:ext uri="{FF2B5EF4-FFF2-40B4-BE49-F238E27FC236}">
                <a16:creationId xmlns:a16="http://schemas.microsoft.com/office/drawing/2014/main" id="{3DF9AE78-059F-7A4E-5E4F-7A91FB538761}"/>
              </a:ext>
            </a:extLst>
          </p:cNvPr>
          <p:cNvSpPr>
            <a:spLocks noGrp="1"/>
          </p:cNvSpPr>
          <p:nvPr>
            <p:ph type="body" sz="quarter" idx="27" hasCustomPrompt="1"/>
          </p:nvPr>
        </p:nvSpPr>
        <p:spPr>
          <a:xfrm>
            <a:off x="411797" y="3000374"/>
            <a:ext cx="3981450" cy="1687513"/>
          </a:xfrm>
        </p:spPr>
        <p:txBody>
          <a:bodyPr/>
          <a:lstStyle>
            <a:lvl1pPr marL="137160" indent="-137160">
              <a:spcAft>
                <a:spcPts val="600"/>
              </a:spcAft>
              <a:buClr>
                <a:schemeClr val="tx1"/>
              </a:buClr>
              <a:buFont typeface="Arial" panose="020B0604020202020204" pitchFamily="34" charset="0"/>
              <a:buChar char="−"/>
              <a:defRPr>
                <a:solidFill>
                  <a:schemeClr val="tx1"/>
                </a:solidFill>
              </a:defRPr>
            </a:lvl1pPr>
            <a:lvl2pPr marL="274320" indent="-137160">
              <a:spcAft>
                <a:spcPts val="600"/>
              </a:spcAft>
              <a:buClr>
                <a:schemeClr val="bg1"/>
              </a:buClr>
              <a:buFont typeface="Arial" panose="020B0604020202020204" pitchFamily="34" charset="0"/>
              <a:buChar char="−"/>
              <a:defRPr>
                <a:solidFill>
                  <a:schemeClr val="bg1"/>
                </a:solidFill>
              </a:defRPr>
            </a:lvl2pPr>
            <a:lvl3pPr marL="411480" indent="-137160">
              <a:spcAft>
                <a:spcPts val="600"/>
              </a:spcAft>
              <a:buClr>
                <a:schemeClr val="bg1"/>
              </a:buClr>
              <a:buFont typeface="Arial" panose="020B0604020202020204" pitchFamily="34" charset="0"/>
              <a:buChar char="−"/>
              <a:defRPr>
                <a:solidFill>
                  <a:schemeClr val="bg1"/>
                </a:solidFill>
              </a:defRPr>
            </a:lvl3pPr>
            <a:lvl4pPr marL="548640" indent="-137160">
              <a:spcAft>
                <a:spcPts val="600"/>
              </a:spcAft>
              <a:buClr>
                <a:schemeClr val="bg1"/>
              </a:buClr>
              <a:buFont typeface="Arial" panose="020B0604020202020204" pitchFamily="34" charset="0"/>
              <a:buChar char="−"/>
              <a:defRPr>
                <a:solidFill>
                  <a:schemeClr val="bg1"/>
                </a:solidFill>
              </a:defRPr>
            </a:lvl4pPr>
            <a:lvl5pPr marL="685800" indent="-137160">
              <a:spcAft>
                <a:spcPts val="600"/>
              </a:spcAft>
              <a:buClr>
                <a:schemeClr val="bg1"/>
              </a:buClr>
              <a:buFont typeface="Arial" panose="020B0604020202020204" pitchFamily="34" charset="0"/>
              <a:buChar char="−"/>
              <a:defRPr>
                <a:solidFill>
                  <a:schemeClr val="bg1"/>
                </a:solidFill>
              </a:defRPr>
            </a:lvl5pPr>
          </a:lstStyle>
          <a:p>
            <a:pPr lvl="0"/>
            <a:r>
              <a:rPr lang="en-US" dirty="0"/>
              <a:t>Additional text levels possible</a:t>
            </a:r>
          </a:p>
        </p:txBody>
      </p:sp>
    </p:spTree>
    <p:extLst>
      <p:ext uri="{BB962C8B-B14F-4D97-AF65-F5344CB8AC3E}">
        <p14:creationId xmlns:p14="http://schemas.microsoft.com/office/powerpoint/2010/main" val="2865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alf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B00E805-A4A0-D142-AA33-5849025B1C3E}"/>
              </a:ext>
            </a:extLst>
          </p:cNvPr>
          <p:cNvSpPr>
            <a:spLocks noGrp="1"/>
          </p:cNvSpPr>
          <p:nvPr>
            <p:ph type="pic" sz="quarter" idx="13"/>
          </p:nvPr>
        </p:nvSpPr>
        <p:spPr>
          <a:xfrm>
            <a:off x="4572000" y="0"/>
            <a:ext cx="4572000" cy="5143500"/>
          </a:xfrm>
          <a:solidFill>
            <a:srgbClr val="7F7F7F"/>
          </a:solidFill>
        </p:spPr>
        <p:txBody>
          <a:bodyPr anchor="ctr" anchorCtr="0"/>
          <a:lstStyle>
            <a:lvl1pPr marL="0" indent="0" algn="ctr">
              <a:buNone/>
              <a:defRPr>
                <a:solidFill>
                  <a:schemeClr val="bg1"/>
                </a:solidFill>
              </a:defRPr>
            </a:lvl1pPr>
          </a:lstStyle>
          <a:p>
            <a:r>
              <a:rPr lang="en-US"/>
              <a:t>Click icon to add picture</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dirty="0"/>
          </a:p>
        </p:txBody>
      </p:sp>
      <p:sp>
        <p:nvSpPr>
          <p:cNvPr id="2" name="TextBox 1">
            <a:extLst>
              <a:ext uri="{FF2B5EF4-FFF2-40B4-BE49-F238E27FC236}">
                <a16:creationId xmlns:a16="http://schemas.microsoft.com/office/drawing/2014/main" id="{61F4CBD3-C2D6-0174-38FA-A74C917BA7F0}"/>
              </a:ext>
            </a:extLst>
          </p:cNvPr>
          <p:cNvSpPr txBox="1"/>
          <p:nvPr userDrawn="1"/>
        </p:nvSpPr>
        <p:spPr>
          <a:xfrm>
            <a:off x="615142" y="5045825"/>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3" name="Text Placeholder 1">
            <a:extLst>
              <a:ext uri="{FF2B5EF4-FFF2-40B4-BE49-F238E27FC236}">
                <a16:creationId xmlns:a16="http://schemas.microsoft.com/office/drawing/2014/main" id="{8E4F15CB-DBCE-5E3D-48A6-F48373DACC1B}"/>
              </a:ext>
            </a:extLst>
          </p:cNvPr>
          <p:cNvSpPr>
            <a:spLocks noGrp="1"/>
          </p:cNvSpPr>
          <p:nvPr>
            <p:ph type="body" sz="quarter" idx="15" hasCustomPrompt="1"/>
          </p:nvPr>
        </p:nvSpPr>
        <p:spPr>
          <a:xfrm>
            <a:off x="413385" y="1009651"/>
            <a:ext cx="3977640" cy="1733550"/>
          </a:xfrm>
        </p:spPr>
        <p:txBody>
          <a:bodyPr anchor="b" anchorCtr="0"/>
          <a:lstStyle>
            <a:lvl1pPr marL="0" indent="0">
              <a:lnSpc>
                <a:spcPct val="90000"/>
              </a:lnSpc>
              <a:spcBef>
                <a:spcPts val="0"/>
              </a:spcBef>
              <a:spcAft>
                <a:spcPts val="900"/>
              </a:spcAft>
              <a:buNone/>
              <a:defRPr sz="3200" b="1">
                <a:solidFill>
                  <a:schemeClr val="tx1"/>
                </a:solidFill>
              </a:defRPr>
            </a:lvl1pPr>
            <a:lvl2pPr marL="137160">
              <a:spcBef>
                <a:spcPts val="900"/>
              </a:spcBef>
              <a:defRPr>
                <a:solidFill>
                  <a:schemeClr val="bg1"/>
                </a:solidFill>
              </a:defRPr>
            </a:lvl2pPr>
            <a:lvl3pPr marL="274320">
              <a:defRPr>
                <a:solidFill>
                  <a:schemeClr val="bg1"/>
                </a:solidFill>
              </a:defRPr>
            </a:lvl3pPr>
            <a:lvl4pPr marL="411480">
              <a:defRPr>
                <a:solidFill>
                  <a:schemeClr val="bg1"/>
                </a:solidFill>
              </a:defRPr>
            </a:lvl4pPr>
            <a:lvl5pPr marL="548640">
              <a:defRPr>
                <a:solidFill>
                  <a:schemeClr val="bg1"/>
                </a:solidFill>
              </a:defRPr>
            </a:lvl5pPr>
            <a:lvl6pPr marL="685800">
              <a:defRPr>
                <a:solidFill>
                  <a:schemeClr val="bg1"/>
                </a:solidFill>
              </a:defRPr>
            </a:lvl6pPr>
            <a:lvl7pPr marL="822960">
              <a:defRPr>
                <a:solidFill>
                  <a:schemeClr val="bg1"/>
                </a:solidFill>
              </a:defRPr>
            </a:lvl7pPr>
            <a:lvl8pPr marL="960120">
              <a:defRPr>
                <a:solidFill>
                  <a:schemeClr val="bg1"/>
                </a:solidFill>
              </a:defRPr>
            </a:lvl8pPr>
            <a:lvl9pPr marL="1097280">
              <a:defRPr>
                <a:solidFill>
                  <a:schemeClr val="bg1"/>
                </a:solidFill>
              </a:defRPr>
            </a:lvl9pPr>
          </a:lstStyle>
          <a:p>
            <a:pPr lvl="0"/>
            <a:r>
              <a:rPr lang="en-US" dirty="0"/>
              <a:t>This is a “Half Photo” slide.</a:t>
            </a:r>
            <a:br>
              <a:rPr lang="en-US" dirty="0"/>
            </a:br>
            <a:r>
              <a:rPr lang="en-US" dirty="0"/>
              <a:t>Use it for a quote</a:t>
            </a:r>
          </a:p>
        </p:txBody>
      </p:sp>
      <p:sp>
        <p:nvSpPr>
          <p:cNvPr id="4" name="Text Placeholder 22">
            <a:extLst>
              <a:ext uri="{FF2B5EF4-FFF2-40B4-BE49-F238E27FC236}">
                <a16:creationId xmlns:a16="http://schemas.microsoft.com/office/drawing/2014/main" id="{4FFB9C53-5CD2-73A2-396B-5DC68B94D960}"/>
              </a:ext>
            </a:extLst>
          </p:cNvPr>
          <p:cNvSpPr>
            <a:spLocks noGrp="1"/>
          </p:cNvSpPr>
          <p:nvPr>
            <p:ph type="body" sz="quarter" idx="27" hasCustomPrompt="1"/>
          </p:nvPr>
        </p:nvSpPr>
        <p:spPr>
          <a:xfrm>
            <a:off x="411797" y="3000374"/>
            <a:ext cx="3981450" cy="1687513"/>
          </a:xfrm>
        </p:spPr>
        <p:txBody>
          <a:bodyPr/>
          <a:lstStyle>
            <a:lvl1pPr marL="137160" indent="-137160">
              <a:spcAft>
                <a:spcPts val="600"/>
              </a:spcAft>
              <a:buClr>
                <a:schemeClr val="tx1"/>
              </a:buClr>
              <a:buFont typeface="Arial" panose="020B0604020202020204" pitchFamily="34" charset="0"/>
              <a:buChar char="−"/>
              <a:defRPr>
                <a:solidFill>
                  <a:schemeClr val="tx1"/>
                </a:solidFill>
              </a:defRPr>
            </a:lvl1pPr>
            <a:lvl2pPr marL="274320" indent="-137160">
              <a:spcAft>
                <a:spcPts val="600"/>
              </a:spcAft>
              <a:buClr>
                <a:schemeClr val="bg1"/>
              </a:buClr>
              <a:buFont typeface="Arial" panose="020B0604020202020204" pitchFamily="34" charset="0"/>
              <a:buChar char="−"/>
              <a:defRPr>
                <a:solidFill>
                  <a:schemeClr val="bg1"/>
                </a:solidFill>
              </a:defRPr>
            </a:lvl2pPr>
            <a:lvl3pPr marL="411480" indent="-137160">
              <a:spcAft>
                <a:spcPts val="600"/>
              </a:spcAft>
              <a:buClr>
                <a:schemeClr val="bg1"/>
              </a:buClr>
              <a:buFont typeface="Arial" panose="020B0604020202020204" pitchFamily="34" charset="0"/>
              <a:buChar char="−"/>
              <a:defRPr>
                <a:solidFill>
                  <a:schemeClr val="bg1"/>
                </a:solidFill>
              </a:defRPr>
            </a:lvl3pPr>
            <a:lvl4pPr marL="548640" indent="-137160">
              <a:spcAft>
                <a:spcPts val="600"/>
              </a:spcAft>
              <a:buClr>
                <a:schemeClr val="bg1"/>
              </a:buClr>
              <a:buFont typeface="Arial" panose="020B0604020202020204" pitchFamily="34" charset="0"/>
              <a:buChar char="−"/>
              <a:defRPr>
                <a:solidFill>
                  <a:schemeClr val="bg1"/>
                </a:solidFill>
              </a:defRPr>
            </a:lvl4pPr>
            <a:lvl5pPr marL="685800" indent="-137160">
              <a:spcAft>
                <a:spcPts val="600"/>
              </a:spcAft>
              <a:buClr>
                <a:schemeClr val="bg1"/>
              </a:buClr>
              <a:buFont typeface="Arial" panose="020B0604020202020204" pitchFamily="34" charset="0"/>
              <a:buChar char="−"/>
              <a:defRPr>
                <a:solidFill>
                  <a:schemeClr val="bg1"/>
                </a:solidFill>
              </a:defRPr>
            </a:lvl5pPr>
          </a:lstStyle>
          <a:p>
            <a:pPr lvl="0"/>
            <a:r>
              <a:rPr lang="en-US" dirty="0"/>
              <a:t>Additional text levels possible</a:t>
            </a:r>
          </a:p>
        </p:txBody>
      </p:sp>
    </p:spTree>
    <p:extLst>
      <p:ext uri="{BB962C8B-B14F-4D97-AF65-F5344CB8AC3E}">
        <p14:creationId xmlns:p14="http://schemas.microsoft.com/office/powerpoint/2010/main" val="257461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eneral Awa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0A28-C478-A2B3-F74A-8772E261F9D2}"/>
              </a:ext>
            </a:extLst>
          </p:cNvPr>
          <p:cNvSpPr>
            <a:spLocks noGrp="1"/>
          </p:cNvSpPr>
          <p:nvPr>
            <p:ph type="title" hasCustomPrompt="1"/>
          </p:nvPr>
        </p:nvSpPr>
        <p:spPr/>
        <p:txBody>
          <a:bodyPr/>
          <a:lstStyle>
            <a:lvl1pPr>
              <a:defRPr sz="2200"/>
            </a:lvl1pPr>
          </a:lstStyle>
          <a:p>
            <a:r>
              <a:rPr lang="en-US" dirty="0"/>
              <a:t>This is an “Awards” slide</a:t>
            </a:r>
          </a:p>
        </p:txBody>
      </p:sp>
      <p:sp>
        <p:nvSpPr>
          <p:cNvPr id="3" name="Footer Placeholder 2">
            <a:extLst>
              <a:ext uri="{FF2B5EF4-FFF2-40B4-BE49-F238E27FC236}">
                <a16:creationId xmlns:a16="http://schemas.microsoft.com/office/drawing/2014/main" id="{9932062D-6FB4-A554-E6AB-99799E3194F6}"/>
              </a:ext>
            </a:extLst>
          </p:cNvPr>
          <p:cNvSpPr>
            <a:spLocks noGrp="1"/>
          </p:cNvSpPr>
          <p:nvPr>
            <p:ph type="ftr" sz="quarter" idx="10"/>
          </p:nvPr>
        </p:nvSpPr>
        <p:spPr>
          <a:xfrm>
            <a:off x="411480" y="320040"/>
            <a:ext cx="3977642" cy="182880"/>
          </a:xfrm>
        </p:spPr>
        <p:txBody>
          <a:bodyPr/>
          <a:lstStyle/>
          <a:p>
            <a:r>
              <a:rPr lang="en-US" dirty="0"/>
              <a:t>[Presentation title - Please see slide 2 for directions]</a:t>
            </a:r>
          </a:p>
        </p:txBody>
      </p:sp>
      <p:sp>
        <p:nvSpPr>
          <p:cNvPr id="4" name="Slide Number Placeholder 3">
            <a:extLst>
              <a:ext uri="{FF2B5EF4-FFF2-40B4-BE49-F238E27FC236}">
                <a16:creationId xmlns:a16="http://schemas.microsoft.com/office/drawing/2014/main" id="{9ECC4094-25EB-6712-9423-56178283A5B1}"/>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36" name="Text Placeholder 6">
            <a:extLst>
              <a:ext uri="{FF2B5EF4-FFF2-40B4-BE49-F238E27FC236}">
                <a16:creationId xmlns:a16="http://schemas.microsoft.com/office/drawing/2014/main" id="{CBB8CDB5-B3E3-15A5-2506-DFAEB99BB148}"/>
              </a:ext>
            </a:extLst>
          </p:cNvPr>
          <p:cNvSpPr>
            <a:spLocks noGrp="1"/>
          </p:cNvSpPr>
          <p:nvPr>
            <p:ph type="body" sz="quarter" idx="29"/>
          </p:nvPr>
        </p:nvSpPr>
        <p:spPr>
          <a:xfrm>
            <a:off x="5780858" y="1581150"/>
            <a:ext cx="2942176"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39" name="Text Placeholder 7">
            <a:extLst>
              <a:ext uri="{FF2B5EF4-FFF2-40B4-BE49-F238E27FC236}">
                <a16:creationId xmlns:a16="http://schemas.microsoft.com/office/drawing/2014/main" id="{1B25F85E-3742-F26A-605A-A145CC46BFD3}"/>
              </a:ext>
            </a:extLst>
          </p:cNvPr>
          <p:cNvSpPr>
            <a:spLocks noGrp="1"/>
          </p:cNvSpPr>
          <p:nvPr>
            <p:ph type="body" sz="quarter" idx="32" hasCustomPrompt="1"/>
          </p:nvPr>
        </p:nvSpPr>
        <p:spPr>
          <a:xfrm>
            <a:off x="5780858" y="2605015"/>
            <a:ext cx="2942177" cy="495617"/>
          </a:xfrm>
        </p:spPr>
        <p:txBody>
          <a:bodyPr anchor="t" anchorCtr="0"/>
          <a:lstStyle>
            <a:lvl1pPr marL="0" indent="0">
              <a:lnSpc>
                <a:spcPct val="90000"/>
              </a:lnSpc>
              <a:spcBef>
                <a:spcPts val="0"/>
              </a:spcBef>
              <a:buNone/>
              <a:defRPr sz="1200" b="0"/>
            </a:lvl1pPr>
          </a:lstStyle>
          <a:p>
            <a:r>
              <a:rPr lang="en-US" dirty="0"/>
              <a:t>Award description</a:t>
            </a:r>
          </a:p>
        </p:txBody>
      </p:sp>
      <p:sp>
        <p:nvSpPr>
          <p:cNvPr id="6" name="Text Placeholder 7">
            <a:extLst>
              <a:ext uri="{FF2B5EF4-FFF2-40B4-BE49-F238E27FC236}">
                <a16:creationId xmlns:a16="http://schemas.microsoft.com/office/drawing/2014/main" id="{5E8643FC-E324-83DB-8EDF-8041701D4DE5}"/>
              </a:ext>
            </a:extLst>
          </p:cNvPr>
          <p:cNvSpPr>
            <a:spLocks noGrp="1"/>
          </p:cNvSpPr>
          <p:nvPr>
            <p:ph type="body" sz="quarter" idx="33" hasCustomPrompt="1"/>
          </p:nvPr>
        </p:nvSpPr>
        <p:spPr>
          <a:xfrm>
            <a:off x="409575" y="1581150"/>
            <a:ext cx="1958337" cy="3126233"/>
          </a:xfrm>
        </p:spPr>
        <p:txBody>
          <a:bodyPr anchor="t" anchorCtr="0"/>
          <a:lstStyle>
            <a:lvl1pPr marL="0" indent="0">
              <a:lnSpc>
                <a:spcPct val="10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6" name="Text Placeholder 6">
            <a:extLst>
              <a:ext uri="{FF2B5EF4-FFF2-40B4-BE49-F238E27FC236}">
                <a16:creationId xmlns:a16="http://schemas.microsoft.com/office/drawing/2014/main" id="{36434391-952D-5CBC-54F7-08D3D548CAC5}"/>
              </a:ext>
            </a:extLst>
          </p:cNvPr>
          <p:cNvSpPr>
            <a:spLocks noGrp="1"/>
          </p:cNvSpPr>
          <p:nvPr>
            <p:ph type="body" sz="quarter" idx="36"/>
          </p:nvPr>
        </p:nvSpPr>
        <p:spPr>
          <a:xfrm>
            <a:off x="5780858" y="3187901"/>
            <a:ext cx="2942176"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8" name="Text Placeholder 7">
            <a:extLst>
              <a:ext uri="{FF2B5EF4-FFF2-40B4-BE49-F238E27FC236}">
                <a16:creationId xmlns:a16="http://schemas.microsoft.com/office/drawing/2014/main" id="{B8343B20-ED6A-90B1-CB6A-DF1F7576E7FF}"/>
              </a:ext>
            </a:extLst>
          </p:cNvPr>
          <p:cNvSpPr>
            <a:spLocks noGrp="1"/>
          </p:cNvSpPr>
          <p:nvPr>
            <p:ph type="body" sz="quarter" idx="38" hasCustomPrompt="1"/>
          </p:nvPr>
        </p:nvSpPr>
        <p:spPr>
          <a:xfrm>
            <a:off x="5772678" y="4211766"/>
            <a:ext cx="2942177" cy="495617"/>
          </a:xfrm>
        </p:spPr>
        <p:txBody>
          <a:bodyPr anchor="t" anchorCtr="0"/>
          <a:lstStyle>
            <a:lvl1pPr marL="0" indent="0">
              <a:lnSpc>
                <a:spcPct val="90000"/>
              </a:lnSpc>
              <a:spcBef>
                <a:spcPts val="0"/>
              </a:spcBef>
              <a:buNone/>
              <a:defRPr sz="1200" b="0"/>
            </a:lvl1pPr>
          </a:lstStyle>
          <a:p>
            <a:r>
              <a:rPr lang="en-US" dirty="0"/>
              <a:t>Award description</a:t>
            </a:r>
          </a:p>
        </p:txBody>
      </p:sp>
      <p:pic>
        <p:nvPicPr>
          <p:cNvPr id="5" name="Corewell Health" descr="Corewell Health">
            <a:extLst>
              <a:ext uri="{FF2B5EF4-FFF2-40B4-BE49-F238E27FC236}">
                <a16:creationId xmlns:a16="http://schemas.microsoft.com/office/drawing/2014/main" id="{08136E71-A793-09F9-CC7E-55AD6415CFD9}"/>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17" name="Text Placeholder 6">
            <a:extLst>
              <a:ext uri="{FF2B5EF4-FFF2-40B4-BE49-F238E27FC236}">
                <a16:creationId xmlns:a16="http://schemas.microsoft.com/office/drawing/2014/main" id="{C31E6B29-BA35-973B-971B-4D34CB64E47B}"/>
              </a:ext>
            </a:extLst>
          </p:cNvPr>
          <p:cNvSpPr>
            <a:spLocks noGrp="1"/>
          </p:cNvSpPr>
          <p:nvPr>
            <p:ph type="body" sz="quarter" idx="40"/>
          </p:nvPr>
        </p:nvSpPr>
        <p:spPr>
          <a:xfrm>
            <a:off x="2612858" y="1581150"/>
            <a:ext cx="2942176"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8" name="Text Placeholder 7">
            <a:extLst>
              <a:ext uri="{FF2B5EF4-FFF2-40B4-BE49-F238E27FC236}">
                <a16:creationId xmlns:a16="http://schemas.microsoft.com/office/drawing/2014/main" id="{E155E1FE-E1BE-B782-855E-FDEA914DF31D}"/>
              </a:ext>
            </a:extLst>
          </p:cNvPr>
          <p:cNvSpPr>
            <a:spLocks noGrp="1"/>
          </p:cNvSpPr>
          <p:nvPr>
            <p:ph type="body" sz="quarter" idx="41" hasCustomPrompt="1"/>
          </p:nvPr>
        </p:nvSpPr>
        <p:spPr>
          <a:xfrm>
            <a:off x="2611878" y="1727865"/>
            <a:ext cx="1681198" cy="778094"/>
          </a:xfrm>
        </p:spPr>
        <p:txBody>
          <a:bodyPr anchor="t" anchorCtr="0"/>
          <a:lstStyle>
            <a:lvl1pPr marL="0" indent="0">
              <a:lnSpc>
                <a:spcPct val="90000"/>
              </a:lnSpc>
              <a:spcBef>
                <a:spcPts val="0"/>
              </a:spcBef>
              <a:buNone/>
              <a:defRPr sz="1400" b="1"/>
            </a:lvl1pPr>
          </a:lstStyle>
          <a:p>
            <a:pPr lvl="0"/>
            <a:r>
              <a:rPr lang="en-US" dirty="0"/>
              <a:t>Award</a:t>
            </a:r>
          </a:p>
        </p:txBody>
      </p:sp>
      <p:sp>
        <p:nvSpPr>
          <p:cNvPr id="19" name="Text Placeholder 7">
            <a:extLst>
              <a:ext uri="{FF2B5EF4-FFF2-40B4-BE49-F238E27FC236}">
                <a16:creationId xmlns:a16="http://schemas.microsoft.com/office/drawing/2014/main" id="{A683E4EC-69A1-2444-87A1-F49389B123A2}"/>
              </a:ext>
            </a:extLst>
          </p:cNvPr>
          <p:cNvSpPr>
            <a:spLocks noGrp="1"/>
          </p:cNvSpPr>
          <p:nvPr>
            <p:ph type="body" sz="quarter" idx="42" hasCustomPrompt="1"/>
          </p:nvPr>
        </p:nvSpPr>
        <p:spPr>
          <a:xfrm>
            <a:off x="2612858" y="2605015"/>
            <a:ext cx="2942177" cy="495617"/>
          </a:xfrm>
        </p:spPr>
        <p:txBody>
          <a:bodyPr anchor="t" anchorCtr="0"/>
          <a:lstStyle>
            <a:lvl1pPr marL="0" indent="0">
              <a:lnSpc>
                <a:spcPct val="90000"/>
              </a:lnSpc>
              <a:spcBef>
                <a:spcPts val="0"/>
              </a:spcBef>
              <a:buNone/>
              <a:defRPr sz="1200" b="0"/>
            </a:lvl1pPr>
          </a:lstStyle>
          <a:p>
            <a:r>
              <a:rPr lang="en-US" dirty="0"/>
              <a:t>Award description</a:t>
            </a:r>
          </a:p>
        </p:txBody>
      </p:sp>
      <p:sp>
        <p:nvSpPr>
          <p:cNvPr id="20" name="Picture Placeholder 10">
            <a:extLst>
              <a:ext uri="{FF2B5EF4-FFF2-40B4-BE49-F238E27FC236}">
                <a16:creationId xmlns:a16="http://schemas.microsoft.com/office/drawing/2014/main" id="{8D95FB57-C94F-CFCE-CA64-EAAEF350172F}"/>
              </a:ext>
            </a:extLst>
          </p:cNvPr>
          <p:cNvSpPr>
            <a:spLocks noGrp="1"/>
          </p:cNvSpPr>
          <p:nvPr>
            <p:ph type="pic" sz="quarter" idx="43" hasCustomPrompt="1"/>
          </p:nvPr>
        </p:nvSpPr>
        <p:spPr>
          <a:xfrm>
            <a:off x="4476993" y="1727864"/>
            <a:ext cx="1078041" cy="778095"/>
          </a:xfrm>
        </p:spPr>
        <p:txBody>
          <a:bodyPr/>
          <a:lstStyle>
            <a:lvl1pPr marL="0" indent="0">
              <a:buNone/>
              <a:defRPr sz="800"/>
            </a:lvl1pPr>
          </a:lstStyle>
          <a:p>
            <a:r>
              <a:rPr lang="en-US" dirty="0"/>
              <a:t>Company logo</a:t>
            </a:r>
          </a:p>
        </p:txBody>
      </p:sp>
      <p:sp>
        <p:nvSpPr>
          <p:cNvPr id="21" name="Text Placeholder 6">
            <a:extLst>
              <a:ext uri="{FF2B5EF4-FFF2-40B4-BE49-F238E27FC236}">
                <a16:creationId xmlns:a16="http://schemas.microsoft.com/office/drawing/2014/main" id="{D75A9C76-24F8-605F-B616-D5F164AD2553}"/>
              </a:ext>
            </a:extLst>
          </p:cNvPr>
          <p:cNvSpPr>
            <a:spLocks noGrp="1"/>
          </p:cNvSpPr>
          <p:nvPr>
            <p:ph type="body" sz="quarter" idx="44"/>
          </p:nvPr>
        </p:nvSpPr>
        <p:spPr>
          <a:xfrm>
            <a:off x="2612858" y="3187901"/>
            <a:ext cx="2942176"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29308491-6063-0C3A-C26F-2F6962C97DA1}"/>
              </a:ext>
            </a:extLst>
          </p:cNvPr>
          <p:cNvSpPr>
            <a:spLocks noGrp="1"/>
          </p:cNvSpPr>
          <p:nvPr>
            <p:ph type="body" sz="quarter" idx="45" hasCustomPrompt="1"/>
          </p:nvPr>
        </p:nvSpPr>
        <p:spPr>
          <a:xfrm>
            <a:off x="2611878" y="3334616"/>
            <a:ext cx="1681198" cy="778094"/>
          </a:xfrm>
        </p:spPr>
        <p:txBody>
          <a:bodyPr anchor="t" anchorCtr="0"/>
          <a:lstStyle>
            <a:lvl1pPr marL="0" indent="0">
              <a:lnSpc>
                <a:spcPct val="90000"/>
              </a:lnSpc>
              <a:spcBef>
                <a:spcPts val="0"/>
              </a:spcBef>
              <a:buNone/>
              <a:defRPr sz="1400" b="1"/>
            </a:lvl1pPr>
          </a:lstStyle>
          <a:p>
            <a:pPr lvl="0"/>
            <a:r>
              <a:rPr lang="en-US" dirty="0"/>
              <a:t>Award</a:t>
            </a:r>
          </a:p>
        </p:txBody>
      </p:sp>
      <p:sp>
        <p:nvSpPr>
          <p:cNvPr id="23" name="Text Placeholder 7">
            <a:extLst>
              <a:ext uri="{FF2B5EF4-FFF2-40B4-BE49-F238E27FC236}">
                <a16:creationId xmlns:a16="http://schemas.microsoft.com/office/drawing/2014/main" id="{4F875F65-C76C-92B1-C1B4-A58D23B4FAC5}"/>
              </a:ext>
            </a:extLst>
          </p:cNvPr>
          <p:cNvSpPr>
            <a:spLocks noGrp="1"/>
          </p:cNvSpPr>
          <p:nvPr>
            <p:ph type="body" sz="quarter" idx="46" hasCustomPrompt="1"/>
          </p:nvPr>
        </p:nvSpPr>
        <p:spPr>
          <a:xfrm>
            <a:off x="2612858" y="4211766"/>
            <a:ext cx="2942177" cy="495617"/>
          </a:xfrm>
        </p:spPr>
        <p:txBody>
          <a:bodyPr anchor="t" anchorCtr="0"/>
          <a:lstStyle>
            <a:lvl1pPr marL="0" indent="0">
              <a:lnSpc>
                <a:spcPct val="90000"/>
              </a:lnSpc>
              <a:spcBef>
                <a:spcPts val="0"/>
              </a:spcBef>
              <a:buNone/>
              <a:defRPr sz="1200" b="0"/>
            </a:lvl1pPr>
          </a:lstStyle>
          <a:p>
            <a:r>
              <a:rPr lang="en-US" dirty="0"/>
              <a:t>Award description</a:t>
            </a:r>
          </a:p>
        </p:txBody>
      </p:sp>
      <p:sp>
        <p:nvSpPr>
          <p:cNvPr id="24" name="Picture Placeholder 10">
            <a:extLst>
              <a:ext uri="{FF2B5EF4-FFF2-40B4-BE49-F238E27FC236}">
                <a16:creationId xmlns:a16="http://schemas.microsoft.com/office/drawing/2014/main" id="{F965B779-7891-4195-B21B-76D4F30A6DCD}"/>
              </a:ext>
            </a:extLst>
          </p:cNvPr>
          <p:cNvSpPr>
            <a:spLocks noGrp="1"/>
          </p:cNvSpPr>
          <p:nvPr>
            <p:ph type="pic" sz="quarter" idx="47" hasCustomPrompt="1"/>
          </p:nvPr>
        </p:nvSpPr>
        <p:spPr>
          <a:xfrm>
            <a:off x="4476992" y="3334615"/>
            <a:ext cx="1078041" cy="778095"/>
          </a:xfrm>
        </p:spPr>
        <p:txBody>
          <a:bodyPr/>
          <a:lstStyle>
            <a:lvl1pPr marL="0" indent="0">
              <a:buNone/>
              <a:defRPr sz="800"/>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Company logo</a:t>
            </a:r>
          </a:p>
          <a:p>
            <a:endParaRPr lang="en-US" dirty="0"/>
          </a:p>
        </p:txBody>
      </p:sp>
      <p:sp>
        <p:nvSpPr>
          <p:cNvPr id="25" name="Text Placeholder 7">
            <a:extLst>
              <a:ext uri="{FF2B5EF4-FFF2-40B4-BE49-F238E27FC236}">
                <a16:creationId xmlns:a16="http://schemas.microsoft.com/office/drawing/2014/main" id="{D6D461CD-66A1-AD8D-B92A-521FEFA92737}"/>
              </a:ext>
            </a:extLst>
          </p:cNvPr>
          <p:cNvSpPr>
            <a:spLocks noGrp="1"/>
          </p:cNvSpPr>
          <p:nvPr>
            <p:ph type="body" sz="quarter" idx="48" hasCustomPrompt="1"/>
          </p:nvPr>
        </p:nvSpPr>
        <p:spPr>
          <a:xfrm>
            <a:off x="5787078" y="1727865"/>
            <a:ext cx="1681198" cy="778094"/>
          </a:xfrm>
        </p:spPr>
        <p:txBody>
          <a:bodyPr anchor="t" anchorCtr="0"/>
          <a:lstStyle>
            <a:lvl1pPr marL="0" indent="0">
              <a:lnSpc>
                <a:spcPct val="90000"/>
              </a:lnSpc>
              <a:spcBef>
                <a:spcPts val="0"/>
              </a:spcBef>
              <a:buNone/>
              <a:defRPr sz="1400" b="1"/>
            </a:lvl1pPr>
          </a:lstStyle>
          <a:p>
            <a:pPr lvl="0"/>
            <a:r>
              <a:rPr lang="en-US" dirty="0"/>
              <a:t>Award</a:t>
            </a:r>
          </a:p>
        </p:txBody>
      </p:sp>
      <p:sp>
        <p:nvSpPr>
          <p:cNvPr id="38" name="Picture Placeholder 10">
            <a:extLst>
              <a:ext uri="{FF2B5EF4-FFF2-40B4-BE49-F238E27FC236}">
                <a16:creationId xmlns:a16="http://schemas.microsoft.com/office/drawing/2014/main" id="{5D3B91F0-8419-6B28-19E4-86D2082B240A}"/>
              </a:ext>
            </a:extLst>
          </p:cNvPr>
          <p:cNvSpPr>
            <a:spLocks noGrp="1"/>
          </p:cNvSpPr>
          <p:nvPr>
            <p:ph type="pic" sz="quarter" idx="49" hasCustomPrompt="1"/>
          </p:nvPr>
        </p:nvSpPr>
        <p:spPr>
          <a:xfrm>
            <a:off x="7652193" y="1727864"/>
            <a:ext cx="1078041" cy="778095"/>
          </a:xfrm>
        </p:spPr>
        <p:txBody>
          <a:bodyPr/>
          <a:lstStyle>
            <a:lvl1pPr marL="0" indent="0">
              <a:buNone/>
              <a:defRPr sz="800"/>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Company logo</a:t>
            </a:r>
          </a:p>
          <a:p>
            <a:endParaRPr lang="en-US" dirty="0"/>
          </a:p>
        </p:txBody>
      </p:sp>
      <p:sp>
        <p:nvSpPr>
          <p:cNvPr id="40" name="Text Placeholder 7">
            <a:extLst>
              <a:ext uri="{FF2B5EF4-FFF2-40B4-BE49-F238E27FC236}">
                <a16:creationId xmlns:a16="http://schemas.microsoft.com/office/drawing/2014/main" id="{437A28A2-1115-9AF1-FD3B-CE719B2B997E}"/>
              </a:ext>
            </a:extLst>
          </p:cNvPr>
          <p:cNvSpPr>
            <a:spLocks noGrp="1"/>
          </p:cNvSpPr>
          <p:nvPr>
            <p:ph type="body" sz="quarter" idx="50" hasCustomPrompt="1"/>
          </p:nvPr>
        </p:nvSpPr>
        <p:spPr>
          <a:xfrm>
            <a:off x="5779878" y="3334616"/>
            <a:ext cx="1681198" cy="778094"/>
          </a:xfrm>
        </p:spPr>
        <p:txBody>
          <a:bodyPr anchor="t" anchorCtr="0"/>
          <a:lstStyle>
            <a:lvl1pPr marL="0" indent="0">
              <a:lnSpc>
                <a:spcPct val="90000"/>
              </a:lnSpc>
              <a:spcBef>
                <a:spcPts val="0"/>
              </a:spcBef>
              <a:buNone/>
              <a:defRPr sz="1400" b="1"/>
            </a:lvl1pPr>
          </a:lstStyle>
          <a:p>
            <a:pPr lvl="0"/>
            <a:r>
              <a:rPr lang="en-US" dirty="0"/>
              <a:t>Award</a:t>
            </a:r>
          </a:p>
        </p:txBody>
      </p:sp>
      <p:sp>
        <p:nvSpPr>
          <p:cNvPr id="41" name="Picture Placeholder 10">
            <a:extLst>
              <a:ext uri="{FF2B5EF4-FFF2-40B4-BE49-F238E27FC236}">
                <a16:creationId xmlns:a16="http://schemas.microsoft.com/office/drawing/2014/main" id="{9F543CC8-C2C9-27B6-2DFE-AC2E6C8FA59C}"/>
              </a:ext>
            </a:extLst>
          </p:cNvPr>
          <p:cNvSpPr>
            <a:spLocks noGrp="1"/>
          </p:cNvSpPr>
          <p:nvPr>
            <p:ph type="pic" sz="quarter" idx="51" hasCustomPrompt="1"/>
          </p:nvPr>
        </p:nvSpPr>
        <p:spPr>
          <a:xfrm>
            <a:off x="7644992" y="3334615"/>
            <a:ext cx="1078041" cy="778095"/>
          </a:xfrm>
        </p:spPr>
        <p:txBody>
          <a:bodyPr/>
          <a:lstStyle>
            <a:lvl1pPr marL="0" indent="0">
              <a:buNone/>
              <a:defRPr sz="800"/>
            </a:lvl1pPr>
          </a:lstStyle>
          <a:p>
            <a:pPr marL="0" marR="0" lvl="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Company logo</a:t>
            </a:r>
          </a:p>
          <a:p>
            <a:endParaRPr lang="en-US" dirty="0"/>
          </a:p>
        </p:txBody>
      </p:sp>
    </p:spTree>
    <p:extLst>
      <p:ext uri="{BB962C8B-B14F-4D97-AF65-F5344CB8AC3E}">
        <p14:creationId xmlns:p14="http://schemas.microsoft.com/office/powerpoint/2010/main" val="282088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Dark Blue">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5590D3B0-A0BF-A774-AEA9-8588C3FDFED6}"/>
              </a:ext>
              <a:ext uri="{C183D7F6-B498-43B3-948B-1728B52AA6E4}">
                <adec:decorative xmlns:adec="http://schemas.microsoft.com/office/drawing/2017/decorative" val="1"/>
              </a:ext>
            </a:extLst>
          </p:cNvPr>
          <p:cNvSpPr/>
          <p:nvPr userDrawn="1"/>
        </p:nvSpPr>
        <p:spPr bwMode="hidden">
          <a:xfrm>
            <a:off x="1" y="1"/>
            <a:ext cx="4571999" cy="514350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rewell Health" descr="Corewell Health">
            <a:extLst>
              <a:ext uri="{FF2B5EF4-FFF2-40B4-BE49-F238E27FC236}">
                <a16:creationId xmlns:a16="http://schemas.microsoft.com/office/drawing/2014/main" id="{89F1DB7F-7D6C-01FE-4C7F-495DB02224B5}"/>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9" name="Text Placeholder 1">
            <a:extLst>
              <a:ext uri="{FF2B5EF4-FFF2-40B4-BE49-F238E27FC236}">
                <a16:creationId xmlns:a16="http://schemas.microsoft.com/office/drawing/2014/main" id="{8AC6D161-014B-CB43-B0F3-BBB32B3E1052}"/>
              </a:ext>
            </a:extLst>
          </p:cNvPr>
          <p:cNvSpPr>
            <a:spLocks noGrp="1"/>
          </p:cNvSpPr>
          <p:nvPr>
            <p:ph type="body" sz="quarter" idx="13" hasCustomPrompt="1"/>
          </p:nvPr>
        </p:nvSpPr>
        <p:spPr>
          <a:xfrm>
            <a:off x="411163" y="1009651"/>
            <a:ext cx="3977640" cy="1733550"/>
          </a:xfrm>
        </p:spPr>
        <p:txBody>
          <a:bodyPr anchor="b" anchorCtr="0"/>
          <a:lstStyle>
            <a:lvl1pPr marL="0" indent="0">
              <a:lnSpc>
                <a:spcPct val="90000"/>
              </a:lnSpc>
              <a:spcBef>
                <a:spcPts val="0"/>
              </a:spcBef>
              <a:spcAft>
                <a:spcPts val="900"/>
              </a:spcAft>
              <a:buNone/>
              <a:defRPr sz="3200" b="1">
                <a:solidFill>
                  <a:srgbClr val="0ED7E5"/>
                </a:solidFill>
              </a:defRPr>
            </a:lvl1pPr>
            <a:lvl2pPr marL="137160">
              <a:spcBef>
                <a:spcPts val="900"/>
              </a:spcBef>
              <a:defRPr>
                <a:solidFill>
                  <a:schemeClr val="bg1"/>
                </a:solidFill>
              </a:defRPr>
            </a:lvl2pPr>
            <a:lvl3pPr marL="274320">
              <a:defRPr>
                <a:solidFill>
                  <a:schemeClr val="bg1"/>
                </a:solidFill>
              </a:defRPr>
            </a:lvl3pPr>
            <a:lvl4pPr marL="411480">
              <a:defRPr>
                <a:solidFill>
                  <a:schemeClr val="bg1"/>
                </a:solidFill>
              </a:defRPr>
            </a:lvl4pPr>
            <a:lvl5pPr marL="548640">
              <a:defRPr>
                <a:solidFill>
                  <a:schemeClr val="bg1"/>
                </a:solidFill>
              </a:defRPr>
            </a:lvl5pPr>
            <a:lvl6pPr marL="685800">
              <a:defRPr>
                <a:solidFill>
                  <a:schemeClr val="bg1"/>
                </a:solidFill>
              </a:defRPr>
            </a:lvl6pPr>
            <a:lvl7pPr marL="822960">
              <a:defRPr>
                <a:solidFill>
                  <a:schemeClr val="bg1"/>
                </a:solidFill>
              </a:defRPr>
            </a:lvl7pPr>
            <a:lvl8pPr marL="960120">
              <a:defRPr>
                <a:solidFill>
                  <a:schemeClr val="bg1"/>
                </a:solidFill>
              </a:defRPr>
            </a:lvl8pPr>
            <a:lvl9pPr marL="1097280">
              <a:defRPr>
                <a:solidFill>
                  <a:schemeClr val="bg1"/>
                </a:solidFill>
              </a:defRPr>
            </a:lvl9pPr>
          </a:lstStyle>
          <a:p>
            <a:pPr lvl="0"/>
            <a:r>
              <a:rPr lang="en-US" dirty="0"/>
              <a:t>This is a “Half Dark Blue” slide used to make an important point</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a:xfrm>
            <a:off x="411480" y="320040"/>
            <a:ext cx="3979545" cy="182880"/>
          </a:xfrm>
        </p:spPr>
        <p:txBody>
          <a:bodyPr/>
          <a:lstStyle>
            <a:lvl1pPr>
              <a:defRPr>
                <a:solidFill>
                  <a:schemeClr val="bg1"/>
                </a:solidFill>
              </a:defRPr>
            </a:lvl1p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13" name="Text Placeholder 1">
            <a:extLst>
              <a:ext uri="{FF2B5EF4-FFF2-40B4-BE49-F238E27FC236}">
                <a16:creationId xmlns:a16="http://schemas.microsoft.com/office/drawing/2014/main" id="{80A7FF73-C159-1616-6F1E-D4F6099FDC09}"/>
              </a:ext>
            </a:extLst>
          </p:cNvPr>
          <p:cNvSpPr>
            <a:spLocks noGrp="1"/>
          </p:cNvSpPr>
          <p:nvPr>
            <p:ph type="body" sz="quarter" idx="16" hasCustomPrompt="1"/>
          </p:nvPr>
        </p:nvSpPr>
        <p:spPr>
          <a:xfrm>
            <a:off x="4937125" y="833880"/>
            <a:ext cx="3795713" cy="365760"/>
          </a:xfrm>
        </p:spPr>
        <p:txBody>
          <a:bodyPr wrap="none" anchor="b" anchorCtr="0">
            <a:noAutofit/>
          </a:bodyPr>
          <a:lstStyle>
            <a:lvl1pPr marL="0" indent="0">
              <a:lnSpc>
                <a:spcPct val="80000"/>
              </a:lnSpc>
              <a:spcBef>
                <a:spcPts val="0"/>
              </a:spcBef>
              <a:buFontTx/>
              <a:buNone/>
              <a:defRPr sz="3200" b="1" spc="-5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01</a:t>
            </a:r>
          </a:p>
        </p:txBody>
      </p:sp>
      <p:sp>
        <p:nvSpPr>
          <p:cNvPr id="14" name="Text Placeholder 6">
            <a:extLst>
              <a:ext uri="{FF2B5EF4-FFF2-40B4-BE49-F238E27FC236}">
                <a16:creationId xmlns:a16="http://schemas.microsoft.com/office/drawing/2014/main" id="{8228DF8E-7211-E939-41D1-BD16E6158DB2}"/>
              </a:ext>
            </a:extLst>
          </p:cNvPr>
          <p:cNvSpPr>
            <a:spLocks noGrp="1"/>
          </p:cNvSpPr>
          <p:nvPr>
            <p:ph type="body" sz="quarter" idx="19"/>
          </p:nvPr>
        </p:nvSpPr>
        <p:spPr>
          <a:xfrm flipV="1">
            <a:off x="4937125" y="1245485"/>
            <a:ext cx="3793109" cy="13200"/>
          </a:xfrm>
          <a:solidFill>
            <a:schemeClr val="tx1"/>
          </a:solidFill>
        </p:spPr>
        <p:txBody>
          <a:bodyPr/>
          <a:lstStyle>
            <a:lvl1pPr marL="0" indent="0">
              <a:buNone/>
              <a:defRPr sz="100">
                <a:solidFill>
                  <a:schemeClr val="accent3"/>
                </a:solidFill>
              </a:defRPr>
            </a:lvl1pPr>
          </a:lstStyle>
          <a:p>
            <a:pPr lvl="0"/>
            <a:r>
              <a:rPr lang="en-US"/>
              <a:t>Click to edit Master text styles</a:t>
            </a:r>
          </a:p>
        </p:txBody>
      </p:sp>
      <p:sp>
        <p:nvSpPr>
          <p:cNvPr id="15" name="Text Placeholder 1">
            <a:extLst>
              <a:ext uri="{FF2B5EF4-FFF2-40B4-BE49-F238E27FC236}">
                <a16:creationId xmlns:a16="http://schemas.microsoft.com/office/drawing/2014/main" id="{AC9724A4-FC54-4FA1-5418-D032F0D8DEC7}"/>
              </a:ext>
            </a:extLst>
          </p:cNvPr>
          <p:cNvSpPr>
            <a:spLocks noGrp="1"/>
          </p:cNvSpPr>
          <p:nvPr>
            <p:ph type="body" sz="quarter" idx="20" hasCustomPrompt="1"/>
          </p:nvPr>
        </p:nvSpPr>
        <p:spPr>
          <a:xfrm>
            <a:off x="4937125" y="1381076"/>
            <a:ext cx="3795713" cy="365760"/>
          </a:xfrm>
        </p:spPr>
        <p:txBody>
          <a:bodyPr wrap="square" anchor="t" anchorCtr="0">
            <a:noAutofit/>
          </a:bodyPr>
          <a:lstStyle>
            <a:lvl1pPr marL="0" indent="0">
              <a:lnSpc>
                <a:spcPct val="100000"/>
              </a:lnSpc>
              <a:spcBef>
                <a:spcPts val="0"/>
              </a:spcBef>
              <a:buFontTx/>
              <a:buNone/>
              <a:defRPr sz="1200" b="0" spc="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a:t>
            </a:r>
          </a:p>
        </p:txBody>
      </p:sp>
      <p:sp>
        <p:nvSpPr>
          <p:cNvPr id="16" name="Text Placeholder 1">
            <a:extLst>
              <a:ext uri="{FF2B5EF4-FFF2-40B4-BE49-F238E27FC236}">
                <a16:creationId xmlns:a16="http://schemas.microsoft.com/office/drawing/2014/main" id="{55788CF1-6360-FAAF-1257-B53BA785AB16}"/>
              </a:ext>
            </a:extLst>
          </p:cNvPr>
          <p:cNvSpPr>
            <a:spLocks noGrp="1"/>
          </p:cNvSpPr>
          <p:nvPr>
            <p:ph type="body" sz="quarter" idx="21" hasCustomPrompt="1"/>
          </p:nvPr>
        </p:nvSpPr>
        <p:spPr>
          <a:xfrm>
            <a:off x="4937125" y="2161032"/>
            <a:ext cx="3795713" cy="365760"/>
          </a:xfrm>
        </p:spPr>
        <p:txBody>
          <a:bodyPr wrap="none" anchor="b" anchorCtr="0">
            <a:noAutofit/>
          </a:bodyPr>
          <a:lstStyle>
            <a:lvl1pPr marL="0" indent="0">
              <a:lnSpc>
                <a:spcPct val="80000"/>
              </a:lnSpc>
              <a:spcBef>
                <a:spcPts val="0"/>
              </a:spcBef>
              <a:buFontTx/>
              <a:buNone/>
              <a:defRPr sz="3200" b="1" spc="-5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02</a:t>
            </a:r>
          </a:p>
        </p:txBody>
      </p:sp>
      <p:sp>
        <p:nvSpPr>
          <p:cNvPr id="17" name="Text Placeholder 6">
            <a:extLst>
              <a:ext uri="{FF2B5EF4-FFF2-40B4-BE49-F238E27FC236}">
                <a16:creationId xmlns:a16="http://schemas.microsoft.com/office/drawing/2014/main" id="{1FB29DBA-273F-D85D-9412-103F0E909E0A}"/>
              </a:ext>
            </a:extLst>
          </p:cNvPr>
          <p:cNvSpPr>
            <a:spLocks noGrp="1"/>
          </p:cNvSpPr>
          <p:nvPr>
            <p:ph type="body" sz="quarter" idx="22"/>
          </p:nvPr>
        </p:nvSpPr>
        <p:spPr>
          <a:xfrm flipV="1">
            <a:off x="4937125" y="2572637"/>
            <a:ext cx="3793109" cy="13200"/>
          </a:xfrm>
          <a:solidFill>
            <a:schemeClr val="tx1"/>
          </a:solidFill>
        </p:spPr>
        <p:txBody>
          <a:bodyPr/>
          <a:lstStyle>
            <a:lvl1pPr marL="0" indent="0">
              <a:buNone/>
              <a:defRPr sz="100">
                <a:solidFill>
                  <a:schemeClr val="accent3"/>
                </a:solidFill>
              </a:defRPr>
            </a:lvl1pPr>
          </a:lstStyle>
          <a:p>
            <a:pPr lvl="0"/>
            <a:r>
              <a:rPr lang="en-US"/>
              <a:t>Click to edit Master text styles</a:t>
            </a:r>
          </a:p>
        </p:txBody>
      </p:sp>
      <p:sp>
        <p:nvSpPr>
          <p:cNvPr id="18" name="Text Placeholder 1">
            <a:extLst>
              <a:ext uri="{FF2B5EF4-FFF2-40B4-BE49-F238E27FC236}">
                <a16:creationId xmlns:a16="http://schemas.microsoft.com/office/drawing/2014/main" id="{FFCCD2C0-6FB9-873A-B623-AF4FFBD11576}"/>
              </a:ext>
            </a:extLst>
          </p:cNvPr>
          <p:cNvSpPr>
            <a:spLocks noGrp="1"/>
          </p:cNvSpPr>
          <p:nvPr>
            <p:ph type="body" sz="quarter" idx="23" hasCustomPrompt="1"/>
          </p:nvPr>
        </p:nvSpPr>
        <p:spPr>
          <a:xfrm>
            <a:off x="4937125" y="2708228"/>
            <a:ext cx="3795713" cy="365760"/>
          </a:xfrm>
        </p:spPr>
        <p:txBody>
          <a:bodyPr wrap="square" anchor="t" anchorCtr="0">
            <a:noAutofit/>
          </a:bodyPr>
          <a:lstStyle>
            <a:lvl1pPr marL="0" indent="0">
              <a:lnSpc>
                <a:spcPct val="100000"/>
              </a:lnSpc>
              <a:spcBef>
                <a:spcPts val="0"/>
              </a:spcBef>
              <a:buFontTx/>
              <a:buNone/>
              <a:defRPr sz="1200" b="0" spc="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a:t>
            </a:r>
          </a:p>
        </p:txBody>
      </p:sp>
      <p:sp>
        <p:nvSpPr>
          <p:cNvPr id="19" name="Text Placeholder 1">
            <a:extLst>
              <a:ext uri="{FF2B5EF4-FFF2-40B4-BE49-F238E27FC236}">
                <a16:creationId xmlns:a16="http://schemas.microsoft.com/office/drawing/2014/main" id="{CA1A2F39-7664-2477-45FD-BCD3232569BF}"/>
              </a:ext>
            </a:extLst>
          </p:cNvPr>
          <p:cNvSpPr>
            <a:spLocks noGrp="1"/>
          </p:cNvSpPr>
          <p:nvPr>
            <p:ph type="body" sz="quarter" idx="24" hasCustomPrompt="1"/>
          </p:nvPr>
        </p:nvSpPr>
        <p:spPr>
          <a:xfrm>
            <a:off x="4937125" y="3492766"/>
            <a:ext cx="3795713" cy="365760"/>
          </a:xfrm>
        </p:spPr>
        <p:txBody>
          <a:bodyPr wrap="none" anchor="b" anchorCtr="0">
            <a:noAutofit/>
          </a:bodyPr>
          <a:lstStyle>
            <a:lvl1pPr marL="0" indent="0">
              <a:lnSpc>
                <a:spcPct val="80000"/>
              </a:lnSpc>
              <a:spcBef>
                <a:spcPts val="0"/>
              </a:spcBef>
              <a:buFontTx/>
              <a:buNone/>
              <a:defRPr sz="3200" b="1" spc="-5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03</a:t>
            </a:r>
          </a:p>
        </p:txBody>
      </p:sp>
      <p:sp>
        <p:nvSpPr>
          <p:cNvPr id="20" name="Text Placeholder 6">
            <a:extLst>
              <a:ext uri="{FF2B5EF4-FFF2-40B4-BE49-F238E27FC236}">
                <a16:creationId xmlns:a16="http://schemas.microsoft.com/office/drawing/2014/main" id="{38B60C9B-DED2-3E19-249E-45554CEFFCDB}"/>
              </a:ext>
            </a:extLst>
          </p:cNvPr>
          <p:cNvSpPr>
            <a:spLocks noGrp="1"/>
          </p:cNvSpPr>
          <p:nvPr>
            <p:ph type="body" sz="quarter" idx="25"/>
          </p:nvPr>
        </p:nvSpPr>
        <p:spPr>
          <a:xfrm flipV="1">
            <a:off x="4937125" y="3904371"/>
            <a:ext cx="3793109" cy="13200"/>
          </a:xfrm>
          <a:solidFill>
            <a:schemeClr val="tx1"/>
          </a:solidFill>
        </p:spPr>
        <p:txBody>
          <a:bodyPr/>
          <a:lstStyle>
            <a:lvl1pPr marL="0" indent="0">
              <a:buNone/>
              <a:defRPr sz="100">
                <a:solidFill>
                  <a:schemeClr val="accent3"/>
                </a:solidFill>
              </a:defRPr>
            </a:lvl1pPr>
          </a:lstStyle>
          <a:p>
            <a:pPr lvl="0"/>
            <a:r>
              <a:rPr lang="en-US"/>
              <a:t>Click to edit Master text styles</a:t>
            </a:r>
          </a:p>
        </p:txBody>
      </p:sp>
      <p:sp>
        <p:nvSpPr>
          <p:cNvPr id="21" name="Text Placeholder 1">
            <a:extLst>
              <a:ext uri="{FF2B5EF4-FFF2-40B4-BE49-F238E27FC236}">
                <a16:creationId xmlns:a16="http://schemas.microsoft.com/office/drawing/2014/main" id="{551C815A-34AC-1630-9024-F1E49DDB5DB0}"/>
              </a:ext>
            </a:extLst>
          </p:cNvPr>
          <p:cNvSpPr>
            <a:spLocks noGrp="1"/>
          </p:cNvSpPr>
          <p:nvPr>
            <p:ph type="body" sz="quarter" idx="26" hasCustomPrompt="1"/>
          </p:nvPr>
        </p:nvSpPr>
        <p:spPr>
          <a:xfrm>
            <a:off x="4937125" y="4039962"/>
            <a:ext cx="3795713" cy="365760"/>
          </a:xfrm>
        </p:spPr>
        <p:txBody>
          <a:bodyPr wrap="square" anchor="t" anchorCtr="0">
            <a:noAutofit/>
          </a:bodyPr>
          <a:lstStyle>
            <a:lvl1pPr marL="0" indent="0">
              <a:lnSpc>
                <a:spcPct val="100000"/>
              </a:lnSpc>
              <a:spcBef>
                <a:spcPts val="0"/>
              </a:spcBef>
              <a:buFontTx/>
              <a:buNone/>
              <a:defRPr sz="1200" b="0" spc="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a:t>
            </a:r>
          </a:p>
        </p:txBody>
      </p:sp>
      <p:sp>
        <p:nvSpPr>
          <p:cNvPr id="23" name="Text Placeholder 22">
            <a:extLst>
              <a:ext uri="{FF2B5EF4-FFF2-40B4-BE49-F238E27FC236}">
                <a16:creationId xmlns:a16="http://schemas.microsoft.com/office/drawing/2014/main" id="{511222AA-72FC-7EF3-DC75-673C9736B66E}"/>
              </a:ext>
            </a:extLst>
          </p:cNvPr>
          <p:cNvSpPr>
            <a:spLocks noGrp="1"/>
          </p:cNvSpPr>
          <p:nvPr>
            <p:ph type="body" sz="quarter" idx="27" hasCustomPrompt="1"/>
          </p:nvPr>
        </p:nvSpPr>
        <p:spPr>
          <a:xfrm>
            <a:off x="409575" y="3000374"/>
            <a:ext cx="3981450" cy="1687513"/>
          </a:xfrm>
        </p:spPr>
        <p:txBody>
          <a:bodyPr/>
          <a:lstStyle>
            <a:lvl1pPr marL="137160" indent="-137160">
              <a:spcAft>
                <a:spcPts val="600"/>
              </a:spcAft>
              <a:buClr>
                <a:schemeClr val="bg1"/>
              </a:buClr>
              <a:buFont typeface="Arial" panose="020B0604020202020204" pitchFamily="34" charset="0"/>
              <a:buChar char="−"/>
              <a:defRPr>
                <a:solidFill>
                  <a:schemeClr val="bg1"/>
                </a:solidFill>
              </a:defRPr>
            </a:lvl1pPr>
            <a:lvl2pPr marL="274320" indent="-137160">
              <a:spcAft>
                <a:spcPts val="600"/>
              </a:spcAft>
              <a:buClr>
                <a:schemeClr val="bg1"/>
              </a:buClr>
              <a:buFont typeface="Arial" panose="020B0604020202020204" pitchFamily="34" charset="0"/>
              <a:buChar char="−"/>
              <a:defRPr>
                <a:solidFill>
                  <a:schemeClr val="bg1"/>
                </a:solidFill>
              </a:defRPr>
            </a:lvl2pPr>
            <a:lvl3pPr marL="411480" indent="-137160">
              <a:spcAft>
                <a:spcPts val="600"/>
              </a:spcAft>
              <a:buClr>
                <a:schemeClr val="bg1"/>
              </a:buClr>
              <a:buFont typeface="Arial" panose="020B0604020202020204" pitchFamily="34" charset="0"/>
              <a:buChar char="−"/>
              <a:defRPr>
                <a:solidFill>
                  <a:schemeClr val="bg1"/>
                </a:solidFill>
              </a:defRPr>
            </a:lvl3pPr>
            <a:lvl4pPr marL="548640" indent="-137160">
              <a:spcAft>
                <a:spcPts val="600"/>
              </a:spcAft>
              <a:buClr>
                <a:schemeClr val="bg1"/>
              </a:buClr>
              <a:buFont typeface="Arial" panose="020B0604020202020204" pitchFamily="34" charset="0"/>
              <a:buChar char="−"/>
              <a:defRPr>
                <a:solidFill>
                  <a:schemeClr val="bg1"/>
                </a:solidFill>
              </a:defRPr>
            </a:lvl4pPr>
            <a:lvl5pPr marL="685800" indent="-137160">
              <a:spcAft>
                <a:spcPts val="600"/>
              </a:spcAft>
              <a:buClr>
                <a:schemeClr val="bg1"/>
              </a:buClr>
              <a:buFont typeface="Arial" panose="020B0604020202020204" pitchFamily="34" charset="0"/>
              <a:buChar char="−"/>
              <a:defRPr>
                <a:solidFill>
                  <a:schemeClr val="bg1"/>
                </a:solidFill>
              </a:defRPr>
            </a:lvl5pPr>
          </a:lstStyle>
          <a:p>
            <a:pPr lvl="0"/>
            <a:r>
              <a:rPr lang="en-US" dirty="0"/>
              <a:t>Additional text levels possible</a:t>
            </a:r>
          </a:p>
        </p:txBody>
      </p:sp>
    </p:spTree>
    <p:extLst>
      <p:ext uri="{BB962C8B-B14F-4D97-AF65-F5344CB8AC3E}">
        <p14:creationId xmlns:p14="http://schemas.microsoft.com/office/powerpoint/2010/main" val="394318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110" userDrawn="1">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ree content col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FB1769-DFB2-8204-8AFA-D262B66E671A}"/>
              </a:ext>
            </a:extLst>
          </p:cNvPr>
          <p:cNvSpPr/>
          <p:nvPr userDrawn="1"/>
        </p:nvSpPr>
        <p:spPr>
          <a:xfrm>
            <a:off x="0" y="0"/>
            <a:ext cx="3048000" cy="5143500"/>
          </a:xfrm>
          <a:prstGeom prst="rect">
            <a:avLst/>
          </a:prstGeom>
          <a:solidFill>
            <a:schemeClr val="accent2"/>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7" name="Rectangle 6">
            <a:extLst>
              <a:ext uri="{FF2B5EF4-FFF2-40B4-BE49-F238E27FC236}">
                <a16:creationId xmlns:a16="http://schemas.microsoft.com/office/drawing/2014/main" id="{727AAA9A-F180-FFFC-2899-E7D8FDCEBF87}"/>
              </a:ext>
            </a:extLst>
          </p:cNvPr>
          <p:cNvSpPr/>
          <p:nvPr userDrawn="1"/>
        </p:nvSpPr>
        <p:spPr>
          <a:xfrm>
            <a:off x="6096000" y="0"/>
            <a:ext cx="3048000" cy="5143500"/>
          </a:xfrm>
          <a:prstGeom prst="rect">
            <a:avLst/>
          </a:prstGeom>
          <a:solidFill>
            <a:schemeClr val="accent3"/>
          </a:solidFill>
          <a:ln>
            <a:noFill/>
          </a:ln>
        </p:spPr>
        <p:style>
          <a:lnRef idx="0">
            <a:schemeClr val="accent1"/>
          </a:lnRef>
          <a:fillRef idx="1">
            <a:schemeClr val="accent1"/>
          </a:fillRef>
          <a:effectRef idx="0">
            <a:srgbClr val="000000"/>
          </a:effectRef>
          <a:fontRef idx="minor">
            <a:schemeClr val="tx1"/>
          </a:fontRef>
        </p:style>
        <p:txBody>
          <a:bodyPr rtlCol="0" anchor="ctr"/>
          <a:lstStyle/>
          <a:p>
            <a:pPr algn="ctr">
              <a:lnSpc>
                <a:spcPct val="100000"/>
              </a:lnSpc>
            </a:pPr>
            <a:endParaRPr lang="en-US" sz="1200"/>
          </a:p>
        </p:txBody>
      </p:sp>
      <p:sp>
        <p:nvSpPr>
          <p:cNvPr id="3" name="Footer Placeholder 2">
            <a:extLst>
              <a:ext uri="{FF2B5EF4-FFF2-40B4-BE49-F238E27FC236}">
                <a16:creationId xmlns:a16="http://schemas.microsoft.com/office/drawing/2014/main" id="{80347475-A6A8-82F6-054F-861F4D6AF49A}"/>
              </a:ext>
            </a:extLst>
          </p:cNvPr>
          <p:cNvSpPr>
            <a:spLocks noGrp="1"/>
          </p:cNvSpPr>
          <p:nvPr>
            <p:ph type="ftr" sz="quarter" idx="10"/>
          </p:nvPr>
        </p:nvSpPr>
        <p:spPr/>
        <p:txBody>
          <a:body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5E581419-C690-87B4-B241-EF392D6DC7AF}"/>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11" name="Text Placeholder 10">
            <a:extLst>
              <a:ext uri="{FF2B5EF4-FFF2-40B4-BE49-F238E27FC236}">
                <a16:creationId xmlns:a16="http://schemas.microsoft.com/office/drawing/2014/main" id="{C68CD6A8-F4A8-2C89-ABDF-69CD919E38ED}"/>
              </a:ext>
            </a:extLst>
          </p:cNvPr>
          <p:cNvSpPr>
            <a:spLocks noGrp="1"/>
          </p:cNvSpPr>
          <p:nvPr>
            <p:ph type="body" sz="quarter" idx="12" hasCustomPrompt="1"/>
          </p:nvPr>
        </p:nvSpPr>
        <p:spPr>
          <a:xfrm>
            <a:off x="411162" y="1336626"/>
            <a:ext cx="2225042" cy="502920"/>
          </a:xfrm>
        </p:spPr>
        <p:txBody>
          <a:bodyPr anchor="b" anchorCtr="0"/>
          <a:lstStyle>
            <a:lvl1pPr marL="0" indent="0">
              <a:buNone/>
              <a:defRPr sz="3200" b="1"/>
            </a:lvl1pPr>
          </a:lstStyle>
          <a:p>
            <a:pPr lvl="0"/>
            <a:r>
              <a:rPr lang="en-US" dirty="0"/>
              <a:t>01</a:t>
            </a:r>
          </a:p>
        </p:txBody>
      </p:sp>
      <p:sp>
        <p:nvSpPr>
          <p:cNvPr id="12" name="Text Placeholder 10">
            <a:extLst>
              <a:ext uri="{FF2B5EF4-FFF2-40B4-BE49-F238E27FC236}">
                <a16:creationId xmlns:a16="http://schemas.microsoft.com/office/drawing/2014/main" id="{6BCD96D3-B0EF-5740-9A89-3DF169780BB9}"/>
              </a:ext>
            </a:extLst>
          </p:cNvPr>
          <p:cNvSpPr>
            <a:spLocks noGrp="1"/>
          </p:cNvSpPr>
          <p:nvPr>
            <p:ph type="body" sz="quarter" idx="13" hasCustomPrompt="1"/>
          </p:nvPr>
        </p:nvSpPr>
        <p:spPr>
          <a:xfrm>
            <a:off x="411162" y="2077510"/>
            <a:ext cx="2225042" cy="627620"/>
          </a:xfrm>
        </p:spPr>
        <p:txBody>
          <a:bodyPr anchor="b" anchorCtr="0"/>
          <a:lstStyle>
            <a:lvl1pPr marL="0" indent="0">
              <a:spcBef>
                <a:spcPts val="0"/>
              </a:spcBef>
              <a:buNone/>
              <a:defRPr sz="1800" b="1"/>
            </a:lvl1pPr>
          </a:lstStyle>
          <a:p>
            <a:pPr lvl="0"/>
            <a:r>
              <a:rPr lang="en-US" dirty="0"/>
              <a:t>Title goes here.</a:t>
            </a:r>
            <a:br>
              <a:rPr lang="en-US" dirty="0"/>
            </a:br>
            <a:r>
              <a:rPr lang="en-US" dirty="0"/>
              <a:t>2 lines max.</a:t>
            </a:r>
          </a:p>
        </p:txBody>
      </p:sp>
      <p:sp>
        <p:nvSpPr>
          <p:cNvPr id="13" name="Text Placeholder 6">
            <a:extLst>
              <a:ext uri="{FF2B5EF4-FFF2-40B4-BE49-F238E27FC236}">
                <a16:creationId xmlns:a16="http://schemas.microsoft.com/office/drawing/2014/main" id="{42288309-65B4-9E2D-45CF-75C5397682A1}"/>
              </a:ext>
            </a:extLst>
          </p:cNvPr>
          <p:cNvSpPr>
            <a:spLocks noGrp="1"/>
          </p:cNvSpPr>
          <p:nvPr>
            <p:ph type="body" sz="quarter" idx="14"/>
          </p:nvPr>
        </p:nvSpPr>
        <p:spPr>
          <a:xfrm>
            <a:off x="411163" y="1849029"/>
            <a:ext cx="391001" cy="90287"/>
          </a:xfrm>
          <a:solidFill>
            <a:schemeClr val="bg1"/>
          </a:solidFill>
        </p:spPr>
        <p:txBody>
          <a:bodyPr/>
          <a:lstStyle>
            <a:lvl1pPr marL="0" indent="0">
              <a:buNone/>
              <a:defRPr sz="100">
                <a:solidFill>
                  <a:schemeClr val="bg1"/>
                </a:solidFill>
              </a:defRPr>
            </a:lvl1pPr>
          </a:lstStyle>
          <a:p>
            <a:pPr lvl="0"/>
            <a:r>
              <a:rPr lang="en-US"/>
              <a:t>Click to edit Master text styles</a:t>
            </a:r>
          </a:p>
        </p:txBody>
      </p:sp>
      <p:sp>
        <p:nvSpPr>
          <p:cNvPr id="16" name="Text Placeholder 15">
            <a:extLst>
              <a:ext uri="{FF2B5EF4-FFF2-40B4-BE49-F238E27FC236}">
                <a16:creationId xmlns:a16="http://schemas.microsoft.com/office/drawing/2014/main" id="{831FF5ED-5C32-F63E-C606-FF025E496100}"/>
              </a:ext>
            </a:extLst>
          </p:cNvPr>
          <p:cNvSpPr>
            <a:spLocks noGrp="1"/>
          </p:cNvSpPr>
          <p:nvPr>
            <p:ph type="body" sz="quarter" idx="15" hasCustomPrompt="1"/>
          </p:nvPr>
        </p:nvSpPr>
        <p:spPr>
          <a:xfrm>
            <a:off x="410846" y="2781331"/>
            <a:ext cx="2225675" cy="1070610"/>
          </a:xfrm>
        </p:spPr>
        <p:txBody>
          <a:bodyPr/>
          <a:lstStyle>
            <a:lvl1pPr marL="0" indent="0">
              <a:buNone/>
              <a:defRPr sz="1200"/>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Aenean sit </a:t>
            </a:r>
            <a:r>
              <a:rPr lang="en-US" dirty="0" err="1"/>
              <a:t>amet</a:t>
            </a:r>
            <a:r>
              <a:rPr lang="en-US" dirty="0"/>
              <a:t> </a:t>
            </a:r>
            <a:r>
              <a:rPr lang="en-US" dirty="0" err="1"/>
              <a:t>risus</a:t>
            </a:r>
            <a:r>
              <a:rPr lang="en-US" dirty="0"/>
              <a:t> sem. Maecenas </a:t>
            </a:r>
            <a:r>
              <a:rPr lang="en-US" dirty="0" err="1"/>
              <a:t>imperdiet</a:t>
            </a:r>
            <a:r>
              <a:rPr lang="en-US" dirty="0"/>
              <a:t> </a:t>
            </a:r>
            <a:r>
              <a:rPr lang="en-US" dirty="0" err="1"/>
              <a:t>venenatis</a:t>
            </a:r>
            <a:r>
              <a:rPr lang="en-US" dirty="0"/>
              <a:t> </a:t>
            </a:r>
            <a:r>
              <a:rPr lang="en-US" dirty="0" err="1"/>
              <a:t>orci</a:t>
            </a:r>
            <a:r>
              <a:rPr lang="en-US" dirty="0"/>
              <a:t>.</a:t>
            </a:r>
          </a:p>
        </p:txBody>
      </p:sp>
      <p:sp>
        <p:nvSpPr>
          <p:cNvPr id="17" name="Text Placeholder 10">
            <a:extLst>
              <a:ext uri="{FF2B5EF4-FFF2-40B4-BE49-F238E27FC236}">
                <a16:creationId xmlns:a16="http://schemas.microsoft.com/office/drawing/2014/main" id="{7E3C4F9B-1E73-1F34-2BED-B806B5584C89}"/>
              </a:ext>
            </a:extLst>
          </p:cNvPr>
          <p:cNvSpPr>
            <a:spLocks noGrp="1"/>
          </p:cNvSpPr>
          <p:nvPr>
            <p:ph type="body" sz="quarter" idx="16" hasCustomPrompt="1"/>
          </p:nvPr>
        </p:nvSpPr>
        <p:spPr>
          <a:xfrm>
            <a:off x="3459162" y="1340781"/>
            <a:ext cx="2225042" cy="502920"/>
          </a:xfrm>
        </p:spPr>
        <p:txBody>
          <a:bodyPr anchor="b" anchorCtr="0"/>
          <a:lstStyle>
            <a:lvl1pPr marL="0" indent="0">
              <a:buNone/>
              <a:defRPr sz="3200" b="1"/>
            </a:lvl1pPr>
          </a:lstStyle>
          <a:p>
            <a:pPr lvl="0"/>
            <a:r>
              <a:rPr lang="en-US" dirty="0"/>
              <a:t>02</a:t>
            </a:r>
          </a:p>
        </p:txBody>
      </p:sp>
      <p:sp>
        <p:nvSpPr>
          <p:cNvPr id="18" name="Text Placeholder 10">
            <a:extLst>
              <a:ext uri="{FF2B5EF4-FFF2-40B4-BE49-F238E27FC236}">
                <a16:creationId xmlns:a16="http://schemas.microsoft.com/office/drawing/2014/main" id="{4A9990D6-2131-66E2-D3E9-3751DD4C0CDB}"/>
              </a:ext>
            </a:extLst>
          </p:cNvPr>
          <p:cNvSpPr>
            <a:spLocks noGrp="1"/>
          </p:cNvSpPr>
          <p:nvPr>
            <p:ph type="body" sz="quarter" idx="17" hasCustomPrompt="1"/>
          </p:nvPr>
        </p:nvSpPr>
        <p:spPr>
          <a:xfrm>
            <a:off x="3459162" y="2081665"/>
            <a:ext cx="2225042" cy="627620"/>
          </a:xfrm>
        </p:spPr>
        <p:txBody>
          <a:bodyPr anchor="b" anchorCtr="0"/>
          <a:lstStyle>
            <a:lvl1pPr marL="0" indent="0">
              <a:spcBef>
                <a:spcPts val="0"/>
              </a:spcBef>
              <a:buNone/>
              <a:defRPr sz="1800" b="1"/>
            </a:lvl1pPr>
          </a:lstStyle>
          <a:p>
            <a:pPr lvl="0"/>
            <a:r>
              <a:rPr lang="en-US" dirty="0"/>
              <a:t>Title goes here.</a:t>
            </a:r>
            <a:br>
              <a:rPr lang="en-US" dirty="0"/>
            </a:br>
            <a:r>
              <a:rPr lang="en-US" dirty="0"/>
              <a:t>2 lines max.</a:t>
            </a:r>
          </a:p>
        </p:txBody>
      </p:sp>
      <p:sp>
        <p:nvSpPr>
          <p:cNvPr id="19" name="Text Placeholder 6">
            <a:extLst>
              <a:ext uri="{FF2B5EF4-FFF2-40B4-BE49-F238E27FC236}">
                <a16:creationId xmlns:a16="http://schemas.microsoft.com/office/drawing/2014/main" id="{C7DCB87F-6630-A267-16B8-BCA20B7EFA19}"/>
              </a:ext>
            </a:extLst>
          </p:cNvPr>
          <p:cNvSpPr>
            <a:spLocks noGrp="1"/>
          </p:cNvSpPr>
          <p:nvPr>
            <p:ph type="body" sz="quarter" idx="18"/>
          </p:nvPr>
        </p:nvSpPr>
        <p:spPr>
          <a:xfrm>
            <a:off x="3459163" y="1853184"/>
            <a:ext cx="391001" cy="90287"/>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20" name="Text Placeholder 15">
            <a:extLst>
              <a:ext uri="{FF2B5EF4-FFF2-40B4-BE49-F238E27FC236}">
                <a16:creationId xmlns:a16="http://schemas.microsoft.com/office/drawing/2014/main" id="{C2E2E7CA-8B72-8231-8AA9-81F1F8BD03BD}"/>
              </a:ext>
            </a:extLst>
          </p:cNvPr>
          <p:cNvSpPr>
            <a:spLocks noGrp="1"/>
          </p:cNvSpPr>
          <p:nvPr>
            <p:ph type="body" sz="quarter" idx="19" hasCustomPrompt="1"/>
          </p:nvPr>
        </p:nvSpPr>
        <p:spPr>
          <a:xfrm>
            <a:off x="3458846" y="2785486"/>
            <a:ext cx="2225675" cy="1070610"/>
          </a:xfrm>
        </p:spPr>
        <p:txBody>
          <a:bodyPr/>
          <a:lstStyle>
            <a:lvl1pPr marL="0" indent="0">
              <a:buNone/>
              <a:defRPr sz="1200"/>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Aenean sit </a:t>
            </a:r>
            <a:r>
              <a:rPr lang="en-US" dirty="0" err="1"/>
              <a:t>amet</a:t>
            </a:r>
            <a:r>
              <a:rPr lang="en-US" dirty="0"/>
              <a:t> </a:t>
            </a:r>
            <a:r>
              <a:rPr lang="en-US" dirty="0" err="1"/>
              <a:t>risus</a:t>
            </a:r>
            <a:r>
              <a:rPr lang="en-US" dirty="0"/>
              <a:t> sem. Maecenas </a:t>
            </a:r>
            <a:r>
              <a:rPr lang="en-US" dirty="0" err="1"/>
              <a:t>imperdiet</a:t>
            </a:r>
            <a:r>
              <a:rPr lang="en-US" dirty="0"/>
              <a:t> </a:t>
            </a:r>
            <a:r>
              <a:rPr lang="en-US" dirty="0" err="1"/>
              <a:t>venenatis</a:t>
            </a:r>
            <a:r>
              <a:rPr lang="en-US" dirty="0"/>
              <a:t> </a:t>
            </a:r>
            <a:r>
              <a:rPr lang="en-US" dirty="0" err="1"/>
              <a:t>orci</a:t>
            </a:r>
            <a:r>
              <a:rPr lang="en-US" dirty="0"/>
              <a:t>.</a:t>
            </a:r>
          </a:p>
        </p:txBody>
      </p:sp>
      <p:sp>
        <p:nvSpPr>
          <p:cNvPr id="21" name="Text Placeholder 10">
            <a:extLst>
              <a:ext uri="{FF2B5EF4-FFF2-40B4-BE49-F238E27FC236}">
                <a16:creationId xmlns:a16="http://schemas.microsoft.com/office/drawing/2014/main" id="{6DEA1E0C-9106-D3CA-585E-C1FB91F97341}"/>
              </a:ext>
            </a:extLst>
          </p:cNvPr>
          <p:cNvSpPr>
            <a:spLocks noGrp="1"/>
          </p:cNvSpPr>
          <p:nvPr>
            <p:ph type="body" sz="quarter" idx="20" hasCustomPrompt="1"/>
          </p:nvPr>
        </p:nvSpPr>
        <p:spPr>
          <a:xfrm>
            <a:off x="6505192" y="1336626"/>
            <a:ext cx="2225042" cy="502920"/>
          </a:xfrm>
        </p:spPr>
        <p:txBody>
          <a:bodyPr anchor="b" anchorCtr="0"/>
          <a:lstStyle>
            <a:lvl1pPr marL="0" indent="0">
              <a:buNone/>
              <a:defRPr sz="3200" b="1"/>
            </a:lvl1pPr>
          </a:lstStyle>
          <a:p>
            <a:pPr lvl="0"/>
            <a:r>
              <a:rPr lang="en-US" dirty="0"/>
              <a:t>03</a:t>
            </a:r>
          </a:p>
        </p:txBody>
      </p:sp>
      <p:sp>
        <p:nvSpPr>
          <p:cNvPr id="22" name="Text Placeholder 10">
            <a:extLst>
              <a:ext uri="{FF2B5EF4-FFF2-40B4-BE49-F238E27FC236}">
                <a16:creationId xmlns:a16="http://schemas.microsoft.com/office/drawing/2014/main" id="{46CB5AC2-F5B6-82DE-B0F7-C808827989C6}"/>
              </a:ext>
            </a:extLst>
          </p:cNvPr>
          <p:cNvSpPr>
            <a:spLocks noGrp="1"/>
          </p:cNvSpPr>
          <p:nvPr>
            <p:ph type="body" sz="quarter" idx="21" hasCustomPrompt="1"/>
          </p:nvPr>
        </p:nvSpPr>
        <p:spPr>
          <a:xfrm>
            <a:off x="6505192" y="2077510"/>
            <a:ext cx="2225042" cy="627620"/>
          </a:xfrm>
        </p:spPr>
        <p:txBody>
          <a:bodyPr anchor="b" anchorCtr="0"/>
          <a:lstStyle>
            <a:lvl1pPr marL="0" indent="0">
              <a:spcBef>
                <a:spcPts val="0"/>
              </a:spcBef>
              <a:buNone/>
              <a:defRPr sz="1800" b="1"/>
            </a:lvl1pPr>
          </a:lstStyle>
          <a:p>
            <a:pPr lvl="0"/>
            <a:r>
              <a:rPr lang="en-US" dirty="0"/>
              <a:t>Title goes here.</a:t>
            </a:r>
            <a:br>
              <a:rPr lang="en-US" dirty="0"/>
            </a:br>
            <a:r>
              <a:rPr lang="en-US" dirty="0"/>
              <a:t>2 lines max.</a:t>
            </a:r>
          </a:p>
        </p:txBody>
      </p:sp>
      <p:sp>
        <p:nvSpPr>
          <p:cNvPr id="23" name="Text Placeholder 6">
            <a:extLst>
              <a:ext uri="{FF2B5EF4-FFF2-40B4-BE49-F238E27FC236}">
                <a16:creationId xmlns:a16="http://schemas.microsoft.com/office/drawing/2014/main" id="{9412DEE6-56AE-24D2-9E7A-612128925276}"/>
              </a:ext>
            </a:extLst>
          </p:cNvPr>
          <p:cNvSpPr>
            <a:spLocks noGrp="1"/>
          </p:cNvSpPr>
          <p:nvPr>
            <p:ph type="body" sz="quarter" idx="22"/>
          </p:nvPr>
        </p:nvSpPr>
        <p:spPr>
          <a:xfrm>
            <a:off x="6505193" y="1849029"/>
            <a:ext cx="391001" cy="90287"/>
          </a:xfrm>
          <a:solidFill>
            <a:schemeClr val="bg1"/>
          </a:solidFill>
        </p:spPr>
        <p:txBody>
          <a:bodyPr/>
          <a:lstStyle>
            <a:lvl1pPr marL="0" indent="0">
              <a:buNone/>
              <a:defRPr sz="100">
                <a:solidFill>
                  <a:schemeClr val="bg1"/>
                </a:solidFill>
              </a:defRPr>
            </a:lvl1pPr>
          </a:lstStyle>
          <a:p>
            <a:pPr lvl="0"/>
            <a:r>
              <a:rPr lang="en-US"/>
              <a:t>Click to edit Master text styles</a:t>
            </a:r>
          </a:p>
        </p:txBody>
      </p:sp>
      <p:sp>
        <p:nvSpPr>
          <p:cNvPr id="24" name="Text Placeholder 15">
            <a:extLst>
              <a:ext uri="{FF2B5EF4-FFF2-40B4-BE49-F238E27FC236}">
                <a16:creationId xmlns:a16="http://schemas.microsoft.com/office/drawing/2014/main" id="{D1DDD923-2C65-A653-9A60-D7B376583240}"/>
              </a:ext>
            </a:extLst>
          </p:cNvPr>
          <p:cNvSpPr>
            <a:spLocks noGrp="1"/>
          </p:cNvSpPr>
          <p:nvPr>
            <p:ph type="body" sz="quarter" idx="23" hasCustomPrompt="1"/>
          </p:nvPr>
        </p:nvSpPr>
        <p:spPr>
          <a:xfrm>
            <a:off x="6504876" y="2781331"/>
            <a:ext cx="2225675" cy="1070610"/>
          </a:xfrm>
        </p:spPr>
        <p:txBody>
          <a:bodyPr/>
          <a:lstStyle>
            <a:lvl1pPr marL="0" indent="0">
              <a:buNone/>
              <a:defRPr sz="1200"/>
            </a:lvl1pPr>
            <a:lvl2pPr marL="137160" indent="0">
              <a:buNone/>
              <a:defRPr sz="1400"/>
            </a:lvl2pPr>
            <a:lvl3pPr marL="274320" indent="0">
              <a:buNone/>
              <a:defRPr sz="1400"/>
            </a:lvl3pPr>
            <a:lvl4pPr marL="411480" indent="0">
              <a:buNone/>
              <a:defRPr sz="1400"/>
            </a:lvl4pPr>
            <a:lvl5pPr marL="548640" indent="0">
              <a:buNone/>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Aenean sit </a:t>
            </a:r>
            <a:r>
              <a:rPr lang="en-US" dirty="0" err="1"/>
              <a:t>amet</a:t>
            </a:r>
            <a:r>
              <a:rPr lang="en-US" dirty="0"/>
              <a:t> </a:t>
            </a:r>
            <a:r>
              <a:rPr lang="en-US" dirty="0" err="1"/>
              <a:t>risus</a:t>
            </a:r>
            <a:r>
              <a:rPr lang="en-US" dirty="0"/>
              <a:t> sem. Maecenas </a:t>
            </a:r>
            <a:r>
              <a:rPr lang="en-US" dirty="0" err="1"/>
              <a:t>imperdiet</a:t>
            </a:r>
            <a:r>
              <a:rPr lang="en-US" dirty="0"/>
              <a:t> </a:t>
            </a:r>
            <a:r>
              <a:rPr lang="en-US" dirty="0" err="1"/>
              <a:t>venenatis</a:t>
            </a:r>
            <a:r>
              <a:rPr lang="en-US" dirty="0"/>
              <a:t> </a:t>
            </a:r>
            <a:r>
              <a:rPr lang="en-US" dirty="0" err="1"/>
              <a:t>orci</a:t>
            </a:r>
            <a:r>
              <a:rPr lang="en-US" dirty="0"/>
              <a:t>.</a:t>
            </a:r>
          </a:p>
        </p:txBody>
      </p:sp>
      <p:pic>
        <p:nvPicPr>
          <p:cNvPr id="25" name="Corewell Health" descr="Corewell Health">
            <a:extLst>
              <a:ext uri="{FF2B5EF4-FFF2-40B4-BE49-F238E27FC236}">
                <a16:creationId xmlns:a16="http://schemas.microsoft.com/office/drawing/2014/main" id="{7BF9195B-02A6-FDDC-36BF-C5D2DB1AB879}"/>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2185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ree Statistics">
    <p:bg>
      <p:bgPr>
        <a:solidFill>
          <a:srgbClr val="002855"/>
        </a:solidFill>
        <a:effectLst/>
      </p:bgPr>
    </p:bg>
    <p:spTree>
      <p:nvGrpSpPr>
        <p:cNvPr id="1" name=""/>
        <p:cNvGrpSpPr/>
        <p:nvPr/>
      </p:nvGrpSpPr>
      <p:grpSpPr>
        <a:xfrm>
          <a:off x="0" y="0"/>
          <a:ext cx="0" cy="0"/>
          <a:chOff x="0" y="0"/>
          <a:chExt cx="0" cy="0"/>
        </a:xfrm>
      </p:grpSpPr>
      <p:pic>
        <p:nvPicPr>
          <p:cNvPr id="4" name="Corewell Health" descr="Corewell Health">
            <a:extLst>
              <a:ext uri="{FF2B5EF4-FFF2-40B4-BE49-F238E27FC236}">
                <a16:creationId xmlns:a16="http://schemas.microsoft.com/office/drawing/2014/main" id="{CE67CB4A-61CF-1C39-485C-C99AB9B1D585}"/>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This is a “Three Statistics – Dark” slide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409575" y="1416067"/>
            <a:ext cx="2560320" cy="822960"/>
          </a:xfrm>
        </p:spPr>
        <p:txBody>
          <a:bodyPr anchor="b" anchorCtr="0">
            <a:normAutofit/>
          </a:bodyPr>
          <a:lstStyle>
            <a:lvl1pPr marL="0" indent="0">
              <a:lnSpc>
                <a:spcPct val="80000"/>
              </a:lnSpc>
              <a:spcBef>
                <a:spcPts val="0"/>
              </a:spcBef>
              <a:buNone/>
              <a:defRPr sz="6600" b="1" spc="-50" baseline="0">
                <a:solidFill>
                  <a:schemeClr val="tx1"/>
                </a:solidFill>
              </a:defRPr>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hasCustomPrompt="1"/>
          </p:nvPr>
        </p:nvSpPr>
        <p:spPr>
          <a:xfrm>
            <a:off x="409575" y="3030463"/>
            <a:ext cx="2562225" cy="1633611"/>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
        <p:nvSpPr>
          <p:cNvPr id="16" name="Text Placeholder 4">
            <a:extLst>
              <a:ext uri="{FF2B5EF4-FFF2-40B4-BE49-F238E27FC236}">
                <a16:creationId xmlns:a16="http://schemas.microsoft.com/office/drawing/2014/main" id="{5CC262AE-E8C8-0B47-8269-37F9BDCF1598}"/>
              </a:ext>
            </a:extLst>
          </p:cNvPr>
          <p:cNvSpPr>
            <a:spLocks noGrp="1"/>
          </p:cNvSpPr>
          <p:nvPr>
            <p:ph type="body" sz="quarter" idx="15" hasCustomPrompt="1"/>
          </p:nvPr>
        </p:nvSpPr>
        <p:spPr>
          <a:xfrm>
            <a:off x="3289744" y="1416067"/>
            <a:ext cx="2560320" cy="822960"/>
          </a:xfrm>
        </p:spPr>
        <p:txBody>
          <a:bodyPr anchor="b" anchorCtr="0">
            <a:normAutofit/>
          </a:bodyPr>
          <a:lstStyle>
            <a:lvl1pPr marL="0" indent="0">
              <a:lnSpc>
                <a:spcPct val="80000"/>
              </a:lnSpc>
              <a:spcBef>
                <a:spcPts val="0"/>
              </a:spcBef>
              <a:buNone/>
              <a:defRPr sz="6600" b="1" spc="-50" baseline="0">
                <a:solidFill>
                  <a:schemeClr val="tx1"/>
                </a:solidFill>
              </a:defRPr>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19" name="Text Placeholder 6">
            <a:extLst>
              <a:ext uri="{FF2B5EF4-FFF2-40B4-BE49-F238E27FC236}">
                <a16:creationId xmlns:a16="http://schemas.microsoft.com/office/drawing/2014/main" id="{FCF581EF-849F-6C43-8C6B-A56DA9FF33FA}"/>
              </a:ext>
            </a:extLst>
          </p:cNvPr>
          <p:cNvSpPr>
            <a:spLocks noGrp="1"/>
          </p:cNvSpPr>
          <p:nvPr>
            <p:ph type="body" sz="quarter" idx="17" hasCustomPrompt="1"/>
          </p:nvPr>
        </p:nvSpPr>
        <p:spPr>
          <a:xfrm>
            <a:off x="6169914" y="1416067"/>
            <a:ext cx="2560320" cy="822960"/>
          </a:xfrm>
        </p:spPr>
        <p:txBody>
          <a:bodyPr anchor="b" anchorCtr="0">
            <a:normAutofit/>
          </a:bodyPr>
          <a:lstStyle>
            <a:lvl1pPr marL="0" indent="0">
              <a:lnSpc>
                <a:spcPct val="80000"/>
              </a:lnSpc>
              <a:spcBef>
                <a:spcPts val="0"/>
              </a:spcBef>
              <a:buNone/>
              <a:defRPr sz="6600" b="1" spc="-50" baseline="0">
                <a:solidFill>
                  <a:schemeClr val="tx1"/>
                </a:solidFill>
              </a:defRPr>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3" name="Footer Placeholder 8">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a:t>[Presentation title - Please see slide 2 for directions]</a:t>
            </a:r>
            <a:endParaRPr lang="en-US" dirty="0"/>
          </a:p>
        </p:txBody>
      </p:sp>
      <p:sp>
        <p:nvSpPr>
          <p:cNvPr id="5" name="Slide Number Placeholder 10">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6" name="Text Placeholder 6">
            <a:extLst>
              <a:ext uri="{FF2B5EF4-FFF2-40B4-BE49-F238E27FC236}">
                <a16:creationId xmlns:a16="http://schemas.microsoft.com/office/drawing/2014/main" id="{8CE0C131-F924-7C4C-C4E0-168FDB97BD82}"/>
              </a:ext>
            </a:extLst>
          </p:cNvPr>
          <p:cNvSpPr>
            <a:spLocks noGrp="1"/>
          </p:cNvSpPr>
          <p:nvPr>
            <p:ph type="body" sz="quarter" idx="19"/>
          </p:nvPr>
        </p:nvSpPr>
        <p:spPr>
          <a:xfrm>
            <a:off x="417813" y="2239027"/>
            <a:ext cx="585013" cy="94562"/>
          </a:xfrm>
          <a:solidFill>
            <a:srgbClr val="67F48C"/>
          </a:solidFill>
        </p:spPr>
        <p:txBody>
          <a:bodyPr/>
          <a:lstStyle>
            <a:lvl1pPr marL="0" indent="0">
              <a:buNone/>
              <a:defRPr sz="100">
                <a:solidFill>
                  <a:schemeClr val="accent3"/>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5A196B02-2766-1625-3127-24E7E9B4D60B}"/>
              </a:ext>
            </a:extLst>
          </p:cNvPr>
          <p:cNvSpPr>
            <a:spLocks noGrp="1"/>
          </p:cNvSpPr>
          <p:nvPr>
            <p:ph type="body" sz="quarter" idx="20"/>
          </p:nvPr>
        </p:nvSpPr>
        <p:spPr>
          <a:xfrm>
            <a:off x="3286223" y="2239027"/>
            <a:ext cx="585013" cy="94562"/>
          </a:xfrm>
          <a:solidFill>
            <a:srgbClr val="67F48C"/>
          </a:solidFill>
        </p:spPr>
        <p:txBody>
          <a:bodyPr/>
          <a:lstStyle>
            <a:lvl1pPr marL="0" indent="0">
              <a:buNone/>
              <a:defRPr sz="100">
                <a:solidFill>
                  <a:schemeClr val="accent3"/>
                </a:solidFill>
              </a:defRPr>
            </a:lvl1pPr>
          </a:lstStyle>
          <a:p>
            <a:pPr lvl="0"/>
            <a:r>
              <a:rPr lang="en-US"/>
              <a:t>Click to edit Master text styles</a:t>
            </a:r>
          </a:p>
        </p:txBody>
      </p:sp>
      <p:sp>
        <p:nvSpPr>
          <p:cNvPr id="9" name="Text Placeholder 6">
            <a:extLst>
              <a:ext uri="{FF2B5EF4-FFF2-40B4-BE49-F238E27FC236}">
                <a16:creationId xmlns:a16="http://schemas.microsoft.com/office/drawing/2014/main" id="{17DF5A14-DF98-097E-D28A-75C8DBA31BEC}"/>
              </a:ext>
            </a:extLst>
          </p:cNvPr>
          <p:cNvSpPr>
            <a:spLocks noGrp="1"/>
          </p:cNvSpPr>
          <p:nvPr>
            <p:ph type="body" sz="quarter" idx="21"/>
          </p:nvPr>
        </p:nvSpPr>
        <p:spPr>
          <a:xfrm>
            <a:off x="6159023" y="2239027"/>
            <a:ext cx="585013" cy="94562"/>
          </a:xfrm>
          <a:solidFill>
            <a:srgbClr val="67F48C"/>
          </a:solidFill>
        </p:spPr>
        <p:txBody>
          <a:bodyPr/>
          <a:lstStyle>
            <a:lvl1pPr marL="0" indent="0">
              <a:buNone/>
              <a:defRPr sz="100">
                <a:solidFill>
                  <a:schemeClr val="accent3"/>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01870EDE-3E91-4479-9854-E05925909A48}"/>
              </a:ext>
            </a:extLst>
          </p:cNvPr>
          <p:cNvSpPr>
            <a:spLocks noGrp="1"/>
          </p:cNvSpPr>
          <p:nvPr>
            <p:ph type="body" sz="quarter" idx="22" hasCustomPrompt="1"/>
          </p:nvPr>
        </p:nvSpPr>
        <p:spPr>
          <a:xfrm>
            <a:off x="417813" y="2492433"/>
            <a:ext cx="2560321" cy="379186"/>
          </a:xfrm>
        </p:spPr>
        <p:txBody>
          <a:bodyPr anchor="b" anchorCtr="0"/>
          <a:lstStyle>
            <a:lvl1pPr marL="0" indent="0">
              <a:spcBef>
                <a:spcPts val="0"/>
              </a:spcBef>
              <a:buNone/>
              <a:defRPr sz="14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
        <p:nvSpPr>
          <p:cNvPr id="12" name="Text Placeholder 6">
            <a:extLst>
              <a:ext uri="{FF2B5EF4-FFF2-40B4-BE49-F238E27FC236}">
                <a16:creationId xmlns:a16="http://schemas.microsoft.com/office/drawing/2014/main" id="{5486CB14-BD37-23D9-CF70-A5F76F54C07F}"/>
              </a:ext>
            </a:extLst>
          </p:cNvPr>
          <p:cNvSpPr>
            <a:spLocks noGrp="1"/>
          </p:cNvSpPr>
          <p:nvPr>
            <p:ph type="body" sz="quarter" idx="23" hasCustomPrompt="1"/>
          </p:nvPr>
        </p:nvSpPr>
        <p:spPr>
          <a:xfrm>
            <a:off x="3291204" y="2492433"/>
            <a:ext cx="2560321" cy="379186"/>
          </a:xfrm>
        </p:spPr>
        <p:txBody>
          <a:bodyPr anchor="b" anchorCtr="0"/>
          <a:lstStyle>
            <a:lvl1pPr marL="0" indent="0">
              <a:spcBef>
                <a:spcPts val="0"/>
              </a:spcBef>
              <a:buNone/>
              <a:defRPr sz="14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
        <p:nvSpPr>
          <p:cNvPr id="13" name="Text Placeholder 6">
            <a:extLst>
              <a:ext uri="{FF2B5EF4-FFF2-40B4-BE49-F238E27FC236}">
                <a16:creationId xmlns:a16="http://schemas.microsoft.com/office/drawing/2014/main" id="{B878F63C-9972-D50C-58F3-9073A5AFDFD9}"/>
              </a:ext>
            </a:extLst>
          </p:cNvPr>
          <p:cNvSpPr>
            <a:spLocks noGrp="1"/>
          </p:cNvSpPr>
          <p:nvPr>
            <p:ph type="body" sz="quarter" idx="24" hasCustomPrompt="1"/>
          </p:nvPr>
        </p:nvSpPr>
        <p:spPr>
          <a:xfrm>
            <a:off x="6172517" y="2492433"/>
            <a:ext cx="2560321" cy="379186"/>
          </a:xfrm>
        </p:spPr>
        <p:txBody>
          <a:bodyPr anchor="b" anchorCtr="0"/>
          <a:lstStyle>
            <a:lvl1pPr marL="0" indent="0">
              <a:spcBef>
                <a:spcPts val="0"/>
              </a:spcBef>
              <a:buNone/>
              <a:defRPr sz="14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
        <p:nvSpPr>
          <p:cNvPr id="14" name="Text Placeholder 3">
            <a:extLst>
              <a:ext uri="{FF2B5EF4-FFF2-40B4-BE49-F238E27FC236}">
                <a16:creationId xmlns:a16="http://schemas.microsoft.com/office/drawing/2014/main" id="{1DB733BF-855D-4C61-0417-2D38DE66202E}"/>
              </a:ext>
            </a:extLst>
          </p:cNvPr>
          <p:cNvSpPr>
            <a:spLocks noGrp="1"/>
          </p:cNvSpPr>
          <p:nvPr>
            <p:ph type="body" sz="quarter" idx="25" hasCustomPrompt="1"/>
          </p:nvPr>
        </p:nvSpPr>
        <p:spPr>
          <a:xfrm>
            <a:off x="3289300" y="3030463"/>
            <a:ext cx="2562225" cy="1633611"/>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
        <p:nvSpPr>
          <p:cNvPr id="15" name="Text Placeholder 3">
            <a:extLst>
              <a:ext uri="{FF2B5EF4-FFF2-40B4-BE49-F238E27FC236}">
                <a16:creationId xmlns:a16="http://schemas.microsoft.com/office/drawing/2014/main" id="{7EC84C36-D868-2E02-1562-5C0A09E319D1}"/>
              </a:ext>
            </a:extLst>
          </p:cNvPr>
          <p:cNvSpPr>
            <a:spLocks noGrp="1"/>
          </p:cNvSpPr>
          <p:nvPr>
            <p:ph type="body" sz="quarter" idx="26" hasCustomPrompt="1"/>
          </p:nvPr>
        </p:nvSpPr>
        <p:spPr>
          <a:xfrm>
            <a:off x="6168009" y="3030463"/>
            <a:ext cx="2562225" cy="1633611"/>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14026149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guide id="2" pos="2072" userDrawn="1">
          <p15:clr>
            <a:srgbClr val="FBAE40"/>
          </p15:clr>
        </p15:guide>
        <p15:guide id="3" orient="horz" pos="2938">
          <p15:clr>
            <a:srgbClr val="FBAE40"/>
          </p15:clr>
        </p15:guide>
        <p15:guide id="5" pos="3686" userDrawn="1">
          <p15:clr>
            <a:srgbClr val="FBAE40"/>
          </p15:clr>
        </p15:guide>
        <p15:guide id="6" pos="388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eneral Sta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0A28-C478-A2B3-F74A-8772E261F9D2}"/>
              </a:ext>
            </a:extLst>
          </p:cNvPr>
          <p:cNvSpPr>
            <a:spLocks noGrp="1"/>
          </p:cNvSpPr>
          <p:nvPr>
            <p:ph type="title" hasCustomPrompt="1"/>
          </p:nvPr>
        </p:nvSpPr>
        <p:spPr/>
        <p:txBody>
          <a:bodyPr/>
          <a:lstStyle>
            <a:lvl1pPr>
              <a:defRPr sz="2200"/>
            </a:lvl1pPr>
          </a:lstStyle>
          <a:p>
            <a:r>
              <a:rPr lang="en-US" dirty="0"/>
              <a:t>This is a “Two Sets of Numbers” slide</a:t>
            </a:r>
          </a:p>
        </p:txBody>
      </p:sp>
      <p:sp>
        <p:nvSpPr>
          <p:cNvPr id="3" name="Footer Placeholder 2">
            <a:extLst>
              <a:ext uri="{FF2B5EF4-FFF2-40B4-BE49-F238E27FC236}">
                <a16:creationId xmlns:a16="http://schemas.microsoft.com/office/drawing/2014/main" id="{9932062D-6FB4-A554-E6AB-99799E3194F6}"/>
              </a:ext>
            </a:extLst>
          </p:cNvPr>
          <p:cNvSpPr>
            <a:spLocks noGrp="1"/>
          </p:cNvSpPr>
          <p:nvPr>
            <p:ph type="ftr" sz="quarter" idx="10"/>
          </p:nvPr>
        </p:nvSpPr>
        <p:spPr>
          <a:xfrm>
            <a:off x="411480" y="320040"/>
            <a:ext cx="3977642" cy="182880"/>
          </a:xfrm>
        </p:spPr>
        <p:txBody>
          <a:body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9ECC4094-25EB-6712-9423-56178283A5B1}"/>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5" name="Text Placeholder 6">
            <a:extLst>
              <a:ext uri="{FF2B5EF4-FFF2-40B4-BE49-F238E27FC236}">
                <a16:creationId xmlns:a16="http://schemas.microsoft.com/office/drawing/2014/main" id="{7B9D1242-8C5B-AB53-BBA9-C670C9F0392A}"/>
              </a:ext>
            </a:extLst>
          </p:cNvPr>
          <p:cNvSpPr>
            <a:spLocks noGrp="1"/>
          </p:cNvSpPr>
          <p:nvPr>
            <p:ph type="body" sz="quarter" idx="14"/>
          </p:nvPr>
        </p:nvSpPr>
        <p:spPr>
          <a:xfrm>
            <a:off x="411480" y="2103487"/>
            <a:ext cx="452120" cy="70514"/>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4D3A0CE0-F694-EF0C-B93E-931F5D28C8C2}"/>
              </a:ext>
            </a:extLst>
          </p:cNvPr>
          <p:cNvSpPr>
            <a:spLocks noGrp="1"/>
          </p:cNvSpPr>
          <p:nvPr>
            <p:ph type="body" sz="quarter" idx="16" hasCustomPrompt="1"/>
          </p:nvPr>
        </p:nvSpPr>
        <p:spPr>
          <a:xfrm>
            <a:off x="409574" y="1496296"/>
            <a:ext cx="3870961" cy="354013"/>
          </a:xfrm>
        </p:spPr>
        <p:txBody>
          <a:bodyPr anchor="b" anchorCtr="0"/>
          <a:lstStyle>
            <a:lvl1pPr marL="0" indent="0">
              <a:lnSpc>
                <a:spcPct val="90000"/>
              </a:lnSpc>
              <a:spcBef>
                <a:spcPts val="0"/>
              </a:spcBef>
              <a:buNone/>
              <a:defRPr sz="1400" b="1"/>
            </a:lvl1pPr>
          </a:lstStyle>
          <a:p>
            <a:pPr lvl="0"/>
            <a:r>
              <a:rPr lang="en-US" dirty="0"/>
              <a:t>Title of set 1</a:t>
            </a:r>
          </a:p>
        </p:txBody>
      </p:sp>
      <p:sp>
        <p:nvSpPr>
          <p:cNvPr id="10" name="Text Placeholder 7">
            <a:extLst>
              <a:ext uri="{FF2B5EF4-FFF2-40B4-BE49-F238E27FC236}">
                <a16:creationId xmlns:a16="http://schemas.microsoft.com/office/drawing/2014/main" id="{BEBF0DB1-B698-6D97-CB40-3B7686AFE4FA}"/>
              </a:ext>
            </a:extLst>
          </p:cNvPr>
          <p:cNvSpPr>
            <a:spLocks noGrp="1"/>
          </p:cNvSpPr>
          <p:nvPr>
            <p:ph type="body" sz="quarter" idx="18" hasCustomPrompt="1"/>
          </p:nvPr>
        </p:nvSpPr>
        <p:spPr>
          <a:xfrm>
            <a:off x="409575" y="2295285"/>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12" name="Text Placeholder 7">
            <a:extLst>
              <a:ext uri="{FF2B5EF4-FFF2-40B4-BE49-F238E27FC236}">
                <a16:creationId xmlns:a16="http://schemas.microsoft.com/office/drawing/2014/main" id="{AF47DBCC-B490-585D-9E30-B11529FD6DCA}"/>
              </a:ext>
            </a:extLst>
          </p:cNvPr>
          <p:cNvSpPr>
            <a:spLocks noGrp="1"/>
          </p:cNvSpPr>
          <p:nvPr>
            <p:ph type="body" sz="quarter" idx="19" hasCustomPrompt="1"/>
          </p:nvPr>
        </p:nvSpPr>
        <p:spPr>
          <a:xfrm>
            <a:off x="409575" y="2565159"/>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4" name="Text Placeholder 6">
            <a:extLst>
              <a:ext uri="{FF2B5EF4-FFF2-40B4-BE49-F238E27FC236}">
                <a16:creationId xmlns:a16="http://schemas.microsoft.com/office/drawing/2014/main" id="{BB1D2086-2835-81FB-4777-C2CEFCEEACF9}"/>
              </a:ext>
            </a:extLst>
          </p:cNvPr>
          <p:cNvSpPr>
            <a:spLocks noGrp="1"/>
          </p:cNvSpPr>
          <p:nvPr>
            <p:ph type="body" sz="quarter" idx="20"/>
          </p:nvPr>
        </p:nvSpPr>
        <p:spPr>
          <a:xfrm>
            <a:off x="2459989" y="2103487"/>
            <a:ext cx="452120" cy="70514"/>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15" name="Text Placeholder 7">
            <a:extLst>
              <a:ext uri="{FF2B5EF4-FFF2-40B4-BE49-F238E27FC236}">
                <a16:creationId xmlns:a16="http://schemas.microsoft.com/office/drawing/2014/main" id="{D7FC7F74-5216-0F3F-03A0-94D0F2B336D1}"/>
              </a:ext>
            </a:extLst>
          </p:cNvPr>
          <p:cNvSpPr>
            <a:spLocks noGrp="1"/>
          </p:cNvSpPr>
          <p:nvPr>
            <p:ph type="body" sz="quarter" idx="21" hasCustomPrompt="1"/>
          </p:nvPr>
        </p:nvSpPr>
        <p:spPr>
          <a:xfrm>
            <a:off x="2458084" y="2295285"/>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16" name="Text Placeholder 7">
            <a:extLst>
              <a:ext uri="{FF2B5EF4-FFF2-40B4-BE49-F238E27FC236}">
                <a16:creationId xmlns:a16="http://schemas.microsoft.com/office/drawing/2014/main" id="{596F8F75-7DDB-7EA3-F727-C6F2B7FE43B9}"/>
              </a:ext>
            </a:extLst>
          </p:cNvPr>
          <p:cNvSpPr>
            <a:spLocks noGrp="1"/>
          </p:cNvSpPr>
          <p:nvPr>
            <p:ph type="body" sz="quarter" idx="22" hasCustomPrompt="1"/>
          </p:nvPr>
        </p:nvSpPr>
        <p:spPr>
          <a:xfrm>
            <a:off x="2458084" y="2565159"/>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7" name="Text Placeholder 6">
            <a:extLst>
              <a:ext uri="{FF2B5EF4-FFF2-40B4-BE49-F238E27FC236}">
                <a16:creationId xmlns:a16="http://schemas.microsoft.com/office/drawing/2014/main" id="{BC6E066B-3178-3536-B0EF-9F359904C1E0}"/>
              </a:ext>
            </a:extLst>
          </p:cNvPr>
          <p:cNvSpPr>
            <a:spLocks noGrp="1"/>
          </p:cNvSpPr>
          <p:nvPr>
            <p:ph type="body" sz="quarter" idx="23"/>
          </p:nvPr>
        </p:nvSpPr>
        <p:spPr>
          <a:xfrm>
            <a:off x="411480" y="3538270"/>
            <a:ext cx="452120" cy="70514"/>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18" name="Text Placeholder 7">
            <a:extLst>
              <a:ext uri="{FF2B5EF4-FFF2-40B4-BE49-F238E27FC236}">
                <a16:creationId xmlns:a16="http://schemas.microsoft.com/office/drawing/2014/main" id="{27252C59-70E0-D8C4-17DC-3355332328FB}"/>
              </a:ext>
            </a:extLst>
          </p:cNvPr>
          <p:cNvSpPr>
            <a:spLocks noGrp="1"/>
          </p:cNvSpPr>
          <p:nvPr>
            <p:ph type="body" sz="quarter" idx="24" hasCustomPrompt="1"/>
          </p:nvPr>
        </p:nvSpPr>
        <p:spPr>
          <a:xfrm>
            <a:off x="409575" y="3730068"/>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19" name="Text Placeholder 7">
            <a:extLst>
              <a:ext uri="{FF2B5EF4-FFF2-40B4-BE49-F238E27FC236}">
                <a16:creationId xmlns:a16="http://schemas.microsoft.com/office/drawing/2014/main" id="{693A59F2-611B-07DF-E101-7B5C268CF611}"/>
              </a:ext>
            </a:extLst>
          </p:cNvPr>
          <p:cNvSpPr>
            <a:spLocks noGrp="1"/>
          </p:cNvSpPr>
          <p:nvPr>
            <p:ph type="body" sz="quarter" idx="25" hasCustomPrompt="1"/>
          </p:nvPr>
        </p:nvSpPr>
        <p:spPr>
          <a:xfrm>
            <a:off x="409575" y="3999942"/>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20" name="Text Placeholder 6">
            <a:extLst>
              <a:ext uri="{FF2B5EF4-FFF2-40B4-BE49-F238E27FC236}">
                <a16:creationId xmlns:a16="http://schemas.microsoft.com/office/drawing/2014/main" id="{854FFFA1-525C-BF3A-A839-986D4E4F9C8D}"/>
              </a:ext>
            </a:extLst>
          </p:cNvPr>
          <p:cNvSpPr>
            <a:spLocks noGrp="1"/>
          </p:cNvSpPr>
          <p:nvPr>
            <p:ph type="body" sz="quarter" idx="26"/>
          </p:nvPr>
        </p:nvSpPr>
        <p:spPr>
          <a:xfrm>
            <a:off x="2459989" y="3538270"/>
            <a:ext cx="452120" cy="70514"/>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21" name="Text Placeholder 7">
            <a:extLst>
              <a:ext uri="{FF2B5EF4-FFF2-40B4-BE49-F238E27FC236}">
                <a16:creationId xmlns:a16="http://schemas.microsoft.com/office/drawing/2014/main" id="{6148C680-0F39-EE04-EA4B-DCDC5DB6CE70}"/>
              </a:ext>
            </a:extLst>
          </p:cNvPr>
          <p:cNvSpPr>
            <a:spLocks noGrp="1"/>
          </p:cNvSpPr>
          <p:nvPr>
            <p:ph type="body" sz="quarter" idx="27" hasCustomPrompt="1"/>
          </p:nvPr>
        </p:nvSpPr>
        <p:spPr>
          <a:xfrm>
            <a:off x="2458084" y="3730068"/>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22" name="Text Placeholder 7">
            <a:extLst>
              <a:ext uri="{FF2B5EF4-FFF2-40B4-BE49-F238E27FC236}">
                <a16:creationId xmlns:a16="http://schemas.microsoft.com/office/drawing/2014/main" id="{2F0F6545-58D0-40FE-A0AE-D75842A00D4D}"/>
              </a:ext>
            </a:extLst>
          </p:cNvPr>
          <p:cNvSpPr>
            <a:spLocks noGrp="1"/>
          </p:cNvSpPr>
          <p:nvPr>
            <p:ph type="body" sz="quarter" idx="28" hasCustomPrompt="1"/>
          </p:nvPr>
        </p:nvSpPr>
        <p:spPr>
          <a:xfrm>
            <a:off x="2458084" y="3999942"/>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36" name="Text Placeholder 6">
            <a:extLst>
              <a:ext uri="{FF2B5EF4-FFF2-40B4-BE49-F238E27FC236}">
                <a16:creationId xmlns:a16="http://schemas.microsoft.com/office/drawing/2014/main" id="{CBB8CDB5-B3E3-15A5-2506-DFAEB99BB148}"/>
              </a:ext>
            </a:extLst>
          </p:cNvPr>
          <p:cNvSpPr>
            <a:spLocks noGrp="1"/>
          </p:cNvSpPr>
          <p:nvPr>
            <p:ph type="body" sz="quarter" idx="29"/>
          </p:nvPr>
        </p:nvSpPr>
        <p:spPr>
          <a:xfrm>
            <a:off x="4865373" y="2103487"/>
            <a:ext cx="45212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37" name="Text Placeholder 7">
            <a:extLst>
              <a:ext uri="{FF2B5EF4-FFF2-40B4-BE49-F238E27FC236}">
                <a16:creationId xmlns:a16="http://schemas.microsoft.com/office/drawing/2014/main" id="{F3C5837D-442E-878C-325E-41959EE8D216}"/>
              </a:ext>
            </a:extLst>
          </p:cNvPr>
          <p:cNvSpPr>
            <a:spLocks noGrp="1"/>
          </p:cNvSpPr>
          <p:nvPr>
            <p:ph type="body" sz="quarter" idx="30" hasCustomPrompt="1"/>
          </p:nvPr>
        </p:nvSpPr>
        <p:spPr>
          <a:xfrm>
            <a:off x="4863467" y="1496296"/>
            <a:ext cx="3870961" cy="354013"/>
          </a:xfrm>
        </p:spPr>
        <p:txBody>
          <a:bodyPr anchor="b" anchorCtr="0"/>
          <a:lstStyle>
            <a:lvl1pPr marL="0" indent="0">
              <a:lnSpc>
                <a:spcPct val="90000"/>
              </a:lnSpc>
              <a:spcBef>
                <a:spcPts val="0"/>
              </a:spcBef>
              <a:buNone/>
              <a:defRPr sz="1400" b="1"/>
            </a:lvl1pPr>
          </a:lstStyle>
          <a:p>
            <a:pPr lvl="0"/>
            <a:r>
              <a:rPr lang="en-US" dirty="0"/>
              <a:t>Title of set 2</a:t>
            </a:r>
          </a:p>
        </p:txBody>
      </p:sp>
      <p:sp>
        <p:nvSpPr>
          <p:cNvPr id="38" name="Text Placeholder 7">
            <a:extLst>
              <a:ext uri="{FF2B5EF4-FFF2-40B4-BE49-F238E27FC236}">
                <a16:creationId xmlns:a16="http://schemas.microsoft.com/office/drawing/2014/main" id="{9426356A-8617-AB70-ED10-61EC11B40514}"/>
              </a:ext>
            </a:extLst>
          </p:cNvPr>
          <p:cNvSpPr>
            <a:spLocks noGrp="1"/>
          </p:cNvSpPr>
          <p:nvPr>
            <p:ph type="body" sz="quarter" idx="31" hasCustomPrompt="1"/>
          </p:nvPr>
        </p:nvSpPr>
        <p:spPr>
          <a:xfrm>
            <a:off x="4863468" y="2295285"/>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39" name="Text Placeholder 7">
            <a:extLst>
              <a:ext uri="{FF2B5EF4-FFF2-40B4-BE49-F238E27FC236}">
                <a16:creationId xmlns:a16="http://schemas.microsoft.com/office/drawing/2014/main" id="{1B25F85E-3742-F26A-605A-A145CC46BFD3}"/>
              </a:ext>
            </a:extLst>
          </p:cNvPr>
          <p:cNvSpPr>
            <a:spLocks noGrp="1"/>
          </p:cNvSpPr>
          <p:nvPr>
            <p:ph type="body" sz="quarter" idx="32" hasCustomPrompt="1"/>
          </p:nvPr>
        </p:nvSpPr>
        <p:spPr>
          <a:xfrm>
            <a:off x="4863468" y="2565159"/>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40" name="Text Placeholder 6">
            <a:extLst>
              <a:ext uri="{FF2B5EF4-FFF2-40B4-BE49-F238E27FC236}">
                <a16:creationId xmlns:a16="http://schemas.microsoft.com/office/drawing/2014/main" id="{D7A2954A-27C5-E521-5C4A-D8BF33C04A57}"/>
              </a:ext>
            </a:extLst>
          </p:cNvPr>
          <p:cNvSpPr>
            <a:spLocks noGrp="1"/>
          </p:cNvSpPr>
          <p:nvPr>
            <p:ph type="body" sz="quarter" idx="33"/>
          </p:nvPr>
        </p:nvSpPr>
        <p:spPr>
          <a:xfrm>
            <a:off x="6913882" y="2103487"/>
            <a:ext cx="45212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41" name="Text Placeholder 7">
            <a:extLst>
              <a:ext uri="{FF2B5EF4-FFF2-40B4-BE49-F238E27FC236}">
                <a16:creationId xmlns:a16="http://schemas.microsoft.com/office/drawing/2014/main" id="{016DEAC8-8605-BB4C-4B6C-0E9C3F04FD4E}"/>
              </a:ext>
            </a:extLst>
          </p:cNvPr>
          <p:cNvSpPr>
            <a:spLocks noGrp="1"/>
          </p:cNvSpPr>
          <p:nvPr>
            <p:ph type="body" sz="quarter" idx="34" hasCustomPrompt="1"/>
          </p:nvPr>
        </p:nvSpPr>
        <p:spPr>
          <a:xfrm>
            <a:off x="6911977" y="2295285"/>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42" name="Text Placeholder 7">
            <a:extLst>
              <a:ext uri="{FF2B5EF4-FFF2-40B4-BE49-F238E27FC236}">
                <a16:creationId xmlns:a16="http://schemas.microsoft.com/office/drawing/2014/main" id="{0ABF052C-1F26-A2B9-4625-1E7D1E86F7CA}"/>
              </a:ext>
            </a:extLst>
          </p:cNvPr>
          <p:cNvSpPr>
            <a:spLocks noGrp="1"/>
          </p:cNvSpPr>
          <p:nvPr>
            <p:ph type="body" sz="quarter" idx="35" hasCustomPrompt="1"/>
          </p:nvPr>
        </p:nvSpPr>
        <p:spPr>
          <a:xfrm>
            <a:off x="6911977" y="2565159"/>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pic>
        <p:nvPicPr>
          <p:cNvPr id="6" name="Corewell Health" descr="Corewell Health">
            <a:extLst>
              <a:ext uri="{FF2B5EF4-FFF2-40B4-BE49-F238E27FC236}">
                <a16:creationId xmlns:a16="http://schemas.microsoft.com/office/drawing/2014/main" id="{E3EF76A7-9445-FF29-877E-2A60613A48F9}"/>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7" name="Text Placeholder 6">
            <a:extLst>
              <a:ext uri="{FF2B5EF4-FFF2-40B4-BE49-F238E27FC236}">
                <a16:creationId xmlns:a16="http://schemas.microsoft.com/office/drawing/2014/main" id="{83782849-052D-FF73-8880-1DA2D77E40E9}"/>
              </a:ext>
            </a:extLst>
          </p:cNvPr>
          <p:cNvSpPr>
            <a:spLocks noGrp="1"/>
          </p:cNvSpPr>
          <p:nvPr>
            <p:ph type="body" sz="quarter" idx="36"/>
          </p:nvPr>
        </p:nvSpPr>
        <p:spPr>
          <a:xfrm>
            <a:off x="4865373" y="3542820"/>
            <a:ext cx="45212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9" name="Text Placeholder 7">
            <a:extLst>
              <a:ext uri="{FF2B5EF4-FFF2-40B4-BE49-F238E27FC236}">
                <a16:creationId xmlns:a16="http://schemas.microsoft.com/office/drawing/2014/main" id="{1F022337-3320-F86F-A37E-B571A24B9EC4}"/>
              </a:ext>
            </a:extLst>
          </p:cNvPr>
          <p:cNvSpPr>
            <a:spLocks noGrp="1"/>
          </p:cNvSpPr>
          <p:nvPr>
            <p:ph type="body" sz="quarter" idx="37" hasCustomPrompt="1"/>
          </p:nvPr>
        </p:nvSpPr>
        <p:spPr>
          <a:xfrm>
            <a:off x="4863468" y="3734618"/>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11" name="Text Placeholder 7">
            <a:extLst>
              <a:ext uri="{FF2B5EF4-FFF2-40B4-BE49-F238E27FC236}">
                <a16:creationId xmlns:a16="http://schemas.microsoft.com/office/drawing/2014/main" id="{44AB7F2E-911C-9B9F-3A48-25DBAEC25688}"/>
              </a:ext>
            </a:extLst>
          </p:cNvPr>
          <p:cNvSpPr>
            <a:spLocks noGrp="1"/>
          </p:cNvSpPr>
          <p:nvPr>
            <p:ph type="body" sz="quarter" idx="38" hasCustomPrompt="1"/>
          </p:nvPr>
        </p:nvSpPr>
        <p:spPr>
          <a:xfrm>
            <a:off x="4863468" y="4004492"/>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13" name="Text Placeholder 6">
            <a:extLst>
              <a:ext uri="{FF2B5EF4-FFF2-40B4-BE49-F238E27FC236}">
                <a16:creationId xmlns:a16="http://schemas.microsoft.com/office/drawing/2014/main" id="{4765EA70-6EFD-48BD-DEAC-8B847F8E0E07}"/>
              </a:ext>
            </a:extLst>
          </p:cNvPr>
          <p:cNvSpPr>
            <a:spLocks noGrp="1"/>
          </p:cNvSpPr>
          <p:nvPr>
            <p:ph type="body" sz="quarter" idx="39"/>
          </p:nvPr>
        </p:nvSpPr>
        <p:spPr>
          <a:xfrm>
            <a:off x="6913882" y="3542820"/>
            <a:ext cx="45212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3" name="Text Placeholder 7">
            <a:extLst>
              <a:ext uri="{FF2B5EF4-FFF2-40B4-BE49-F238E27FC236}">
                <a16:creationId xmlns:a16="http://schemas.microsoft.com/office/drawing/2014/main" id="{B18EC0D6-546E-0830-58A0-3449E4EF3C7F}"/>
              </a:ext>
            </a:extLst>
          </p:cNvPr>
          <p:cNvSpPr>
            <a:spLocks noGrp="1"/>
          </p:cNvSpPr>
          <p:nvPr>
            <p:ph type="body" sz="quarter" idx="40" hasCustomPrompt="1"/>
          </p:nvPr>
        </p:nvSpPr>
        <p:spPr>
          <a:xfrm>
            <a:off x="6911977" y="3734618"/>
            <a:ext cx="1822451" cy="232410"/>
          </a:xfrm>
        </p:spPr>
        <p:txBody>
          <a:bodyPr anchor="b" anchorCtr="0"/>
          <a:lstStyle>
            <a:lvl1pPr marL="0" indent="0">
              <a:lnSpc>
                <a:spcPct val="90000"/>
              </a:lnSpc>
              <a:spcBef>
                <a:spcPts val="0"/>
              </a:spcBef>
              <a:buNone/>
              <a:defRPr sz="1800" b="1"/>
            </a:lvl1pPr>
          </a:lstStyle>
          <a:p>
            <a:pPr lvl="0"/>
            <a:r>
              <a:rPr lang="en-US" dirty="0"/>
              <a:t>000</a:t>
            </a:r>
          </a:p>
        </p:txBody>
      </p:sp>
      <p:sp>
        <p:nvSpPr>
          <p:cNvPr id="24" name="Text Placeholder 7">
            <a:extLst>
              <a:ext uri="{FF2B5EF4-FFF2-40B4-BE49-F238E27FC236}">
                <a16:creationId xmlns:a16="http://schemas.microsoft.com/office/drawing/2014/main" id="{9764131C-4CA5-3714-656E-DE64A2000EC5}"/>
              </a:ext>
            </a:extLst>
          </p:cNvPr>
          <p:cNvSpPr>
            <a:spLocks noGrp="1"/>
          </p:cNvSpPr>
          <p:nvPr>
            <p:ph type="body" sz="quarter" idx="41" hasCustomPrompt="1"/>
          </p:nvPr>
        </p:nvSpPr>
        <p:spPr>
          <a:xfrm>
            <a:off x="6911977" y="4004492"/>
            <a:ext cx="1822451" cy="645795"/>
          </a:xfrm>
        </p:spPr>
        <p:txBody>
          <a:bodyPr anchor="t" anchorCtr="0"/>
          <a:lstStyle>
            <a:lvl1pPr marL="0" indent="0">
              <a:lnSpc>
                <a:spcPct val="90000"/>
              </a:lnSpc>
              <a:spcBef>
                <a:spcPts val="0"/>
              </a:spcBef>
              <a:buNone/>
              <a:defRPr sz="1200" b="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Tree>
    <p:extLst>
      <p:ext uri="{BB962C8B-B14F-4D97-AF65-F5344CB8AC3E}">
        <p14:creationId xmlns:p14="http://schemas.microsoft.com/office/powerpoint/2010/main" val="34230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2855"/>
        </a:solidFill>
        <a:effectLst/>
      </p:bgPr>
    </p:bg>
    <p:spTree>
      <p:nvGrpSpPr>
        <p:cNvPr id="1" name=""/>
        <p:cNvGrpSpPr/>
        <p:nvPr/>
      </p:nvGrpSpPr>
      <p:grpSpPr>
        <a:xfrm>
          <a:off x="0" y="0"/>
          <a:ext cx="0" cy="0"/>
          <a:chOff x="0" y="0"/>
          <a:chExt cx="0" cy="0"/>
        </a:xfrm>
      </p:grpSpPr>
      <p:pic>
        <p:nvPicPr>
          <p:cNvPr id="3" name="Corewell Health" descr="Corewell Health">
            <a:extLst>
              <a:ext uri="{FF2B5EF4-FFF2-40B4-BE49-F238E27FC236}">
                <a16:creationId xmlns:a16="http://schemas.microsoft.com/office/drawing/2014/main" id="{6D5CCF2B-EAC2-DF51-8EDD-55BDACA29DB4}"/>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9" name="Text Placeholder 1">
            <a:extLst>
              <a:ext uri="{FF2B5EF4-FFF2-40B4-BE49-F238E27FC236}">
                <a16:creationId xmlns:a16="http://schemas.microsoft.com/office/drawing/2014/main" id="{1AE6BB09-E3B1-8E4C-BC05-A3BEA4D63F46}"/>
              </a:ext>
            </a:extLst>
          </p:cNvPr>
          <p:cNvSpPr>
            <a:spLocks noGrp="1"/>
          </p:cNvSpPr>
          <p:nvPr>
            <p:ph type="body" sz="quarter" idx="13" hasCustomPrompt="1"/>
          </p:nvPr>
        </p:nvSpPr>
        <p:spPr>
          <a:xfrm>
            <a:off x="411480" y="1282698"/>
            <a:ext cx="3977639" cy="863602"/>
          </a:xfrm>
        </p:spPr>
        <p:txBody>
          <a:bodyPr wrap="none" anchor="t" anchorCtr="0">
            <a:noAutofit/>
          </a:bodyPr>
          <a:lstStyle>
            <a:lvl1pPr marL="0" indent="0">
              <a:lnSpc>
                <a:spcPct val="80000"/>
              </a:lnSpc>
              <a:spcBef>
                <a:spcPts val="0"/>
              </a:spcBef>
              <a:buFontTx/>
              <a:buNone/>
              <a:defRPr sz="6600" b="1" spc="-50" baseline="0">
                <a:solidFill>
                  <a:schemeClr val="tx1"/>
                </a:solidFill>
              </a:defRPr>
            </a:lvl1pPr>
            <a:lvl2pPr marL="0" indent="0">
              <a:lnSpc>
                <a:spcPct val="80000"/>
              </a:lnSpc>
              <a:spcBef>
                <a:spcPts val="0"/>
              </a:spcBef>
              <a:buFontTx/>
              <a:buNone/>
              <a:defRPr sz="6600" b="1">
                <a:solidFill>
                  <a:srgbClr val="0ED7E5"/>
                </a:solidFill>
              </a:defRPr>
            </a:lvl2pPr>
            <a:lvl3pPr marL="0" indent="0">
              <a:lnSpc>
                <a:spcPct val="80000"/>
              </a:lnSpc>
              <a:spcBef>
                <a:spcPts val="0"/>
              </a:spcBef>
              <a:buFontTx/>
              <a:buNone/>
              <a:defRPr sz="6600" b="1">
                <a:solidFill>
                  <a:srgbClr val="0ED7E5"/>
                </a:solidFill>
              </a:defRPr>
            </a:lvl3pPr>
            <a:lvl4pPr marL="0" indent="0">
              <a:lnSpc>
                <a:spcPct val="80000"/>
              </a:lnSpc>
              <a:spcBef>
                <a:spcPts val="0"/>
              </a:spcBef>
              <a:buFontTx/>
              <a:buNone/>
              <a:defRPr sz="6600" b="1">
                <a:solidFill>
                  <a:srgbClr val="0ED7E5"/>
                </a:solidFill>
              </a:defRPr>
            </a:lvl4pPr>
            <a:lvl5pPr marL="0" indent="0">
              <a:lnSpc>
                <a:spcPct val="80000"/>
              </a:lnSpc>
              <a:spcBef>
                <a:spcPts val="0"/>
              </a:spcBef>
              <a:buFontTx/>
              <a:buNone/>
              <a:defRPr sz="6600" b="1">
                <a:solidFill>
                  <a:srgbClr val="0ED7E5"/>
                </a:solidFill>
              </a:defRPr>
            </a:lvl5pPr>
            <a:lvl6pPr marL="0" indent="0">
              <a:lnSpc>
                <a:spcPct val="80000"/>
              </a:lnSpc>
              <a:spcBef>
                <a:spcPts val="0"/>
              </a:spcBef>
              <a:buFontTx/>
              <a:buNone/>
              <a:defRPr sz="6600" b="1">
                <a:solidFill>
                  <a:srgbClr val="0ED7E5"/>
                </a:solidFill>
              </a:defRPr>
            </a:lvl6pPr>
            <a:lvl7pPr marL="0" indent="0">
              <a:lnSpc>
                <a:spcPct val="80000"/>
              </a:lnSpc>
              <a:spcBef>
                <a:spcPts val="0"/>
              </a:spcBef>
              <a:buFontTx/>
              <a:buNone/>
              <a:defRPr sz="6600" b="1">
                <a:solidFill>
                  <a:srgbClr val="0ED7E5"/>
                </a:solidFill>
              </a:defRPr>
            </a:lvl7pPr>
            <a:lvl8pPr marL="0" indent="0">
              <a:lnSpc>
                <a:spcPct val="80000"/>
              </a:lnSpc>
              <a:spcBef>
                <a:spcPts val="0"/>
              </a:spcBef>
              <a:buFontTx/>
              <a:buNone/>
              <a:defRPr sz="6600" b="1">
                <a:solidFill>
                  <a:srgbClr val="0ED7E5"/>
                </a:solidFill>
              </a:defRPr>
            </a:lvl8pPr>
            <a:lvl9pPr marL="0" indent="0">
              <a:lnSpc>
                <a:spcPct val="80000"/>
              </a:lnSpc>
              <a:spcBef>
                <a:spcPts val="0"/>
              </a:spcBef>
              <a:buFontTx/>
              <a:buNone/>
              <a:defRPr sz="6600" b="1">
                <a:solidFill>
                  <a:srgbClr val="0ED7E5"/>
                </a:solidFill>
              </a:defRPr>
            </a:lvl9pPr>
          </a:lstStyle>
          <a:p>
            <a:pPr lvl="0"/>
            <a:r>
              <a:rPr lang="en-US" dirty="0"/>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11480" y="2148840"/>
            <a:ext cx="3977639" cy="1206472"/>
          </a:xfrm>
        </p:spPr>
        <p:txBody>
          <a:bodyPr tIns="274320" anchor="t" anchorCtr="0"/>
          <a:lstStyle>
            <a:lvl1pPr>
              <a:defRPr sz="2200" b="0" spc="0" baseline="0"/>
            </a:lvl1pPr>
          </a:lstStyle>
          <a:p>
            <a:r>
              <a:rPr lang="en-US" dirty="0"/>
              <a:t>[Section title]</a:t>
            </a:r>
          </a:p>
        </p:txBody>
      </p:sp>
      <p:sp>
        <p:nvSpPr>
          <p:cNvPr id="5" name="Footer Placeholder 3">
            <a:extLst>
              <a:ext uri="{FF2B5EF4-FFF2-40B4-BE49-F238E27FC236}">
                <a16:creationId xmlns:a16="http://schemas.microsoft.com/office/drawing/2014/main" id="{7F9C3797-B4F9-481A-ADC7-21C0CA065530}"/>
              </a:ext>
            </a:extLst>
          </p:cNvPr>
          <p:cNvSpPr>
            <a:spLocks noGrp="1"/>
          </p:cNvSpPr>
          <p:nvPr userDrawn="1">
            <p:ph type="ftr" sz="quarter" idx="11"/>
          </p:nvPr>
        </p:nvSpPr>
        <p:spPr>
          <a:xfrm>
            <a:off x="411480" y="320040"/>
            <a:ext cx="3977640" cy="182880"/>
          </a:xfrm>
        </p:spPr>
        <p:txBody>
          <a:bodyPr/>
          <a:lstStyle/>
          <a:p>
            <a:r>
              <a:rPr lang="en-US"/>
              <a:t>[Presentation title - Please see slide 2 for directions]</a:t>
            </a:r>
            <a:endParaRPr lang="en-US" dirty="0"/>
          </a:p>
        </p:txBody>
      </p:sp>
      <p:sp>
        <p:nvSpPr>
          <p:cNvPr id="6" name="Slide Number Placeholder 5">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
        <p:nvSpPr>
          <p:cNvPr id="4" name="Rectangle">
            <a:extLst>
              <a:ext uri="{FF2B5EF4-FFF2-40B4-BE49-F238E27FC236}">
                <a16:creationId xmlns:a16="http://schemas.microsoft.com/office/drawing/2014/main" id="{2C5EBD09-6451-7DFD-DB9F-D8CD687B0A83}"/>
              </a:ext>
              <a:ext uri="{C183D7F6-B498-43B3-948B-1728B52AA6E4}">
                <adec:decorative xmlns:adec="http://schemas.microsoft.com/office/drawing/2017/decorative" val="1"/>
              </a:ext>
            </a:extLst>
          </p:cNvPr>
          <p:cNvSpPr/>
          <p:nvPr userDrawn="1"/>
        </p:nvSpPr>
        <p:spPr bwMode="hidden">
          <a:xfrm>
            <a:off x="1" y="5006341"/>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6">
            <a:extLst>
              <a:ext uri="{FF2B5EF4-FFF2-40B4-BE49-F238E27FC236}">
                <a16:creationId xmlns:a16="http://schemas.microsoft.com/office/drawing/2014/main" id="{6345AE34-FC97-C64D-E805-81E645CE5632}"/>
              </a:ext>
            </a:extLst>
          </p:cNvPr>
          <p:cNvSpPr>
            <a:spLocks noGrp="1"/>
          </p:cNvSpPr>
          <p:nvPr>
            <p:ph type="body" sz="quarter" idx="14"/>
          </p:nvPr>
        </p:nvSpPr>
        <p:spPr>
          <a:xfrm>
            <a:off x="411480" y="2031972"/>
            <a:ext cx="1061446" cy="114301"/>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18581659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52" userDrawn="1">
          <p15:clr>
            <a:srgbClr val="FBAE40"/>
          </p15:clr>
        </p15:guide>
        <p15:guide id="5" pos="2766" userDrawn="1">
          <p15:clr>
            <a:srgbClr val="FBAE40"/>
          </p15:clr>
        </p15:guide>
        <p15:guide id="7" orient="horz" pos="13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eneral Sta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0A28-C478-A2B3-F74A-8772E261F9D2}"/>
              </a:ext>
            </a:extLst>
          </p:cNvPr>
          <p:cNvSpPr>
            <a:spLocks noGrp="1"/>
          </p:cNvSpPr>
          <p:nvPr>
            <p:ph type="title" hasCustomPrompt="1"/>
          </p:nvPr>
        </p:nvSpPr>
        <p:spPr/>
        <p:txBody>
          <a:bodyPr/>
          <a:lstStyle>
            <a:lvl1pPr>
              <a:defRPr sz="2200"/>
            </a:lvl1pPr>
          </a:lstStyle>
          <a:p>
            <a:r>
              <a:rPr lang="en-US" dirty="0"/>
              <a:t>[Slide title]</a:t>
            </a:r>
          </a:p>
        </p:txBody>
      </p:sp>
      <p:sp>
        <p:nvSpPr>
          <p:cNvPr id="3" name="Footer Placeholder 2">
            <a:extLst>
              <a:ext uri="{FF2B5EF4-FFF2-40B4-BE49-F238E27FC236}">
                <a16:creationId xmlns:a16="http://schemas.microsoft.com/office/drawing/2014/main" id="{9932062D-6FB4-A554-E6AB-99799E3194F6}"/>
              </a:ext>
            </a:extLst>
          </p:cNvPr>
          <p:cNvSpPr>
            <a:spLocks noGrp="1"/>
          </p:cNvSpPr>
          <p:nvPr>
            <p:ph type="ftr" sz="quarter" idx="10"/>
          </p:nvPr>
        </p:nvSpPr>
        <p:spPr>
          <a:xfrm>
            <a:off x="411480" y="320040"/>
            <a:ext cx="3977642" cy="182880"/>
          </a:xfrm>
        </p:spPr>
        <p:txBody>
          <a:body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9ECC4094-25EB-6712-9423-56178283A5B1}"/>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36" name="Text Placeholder 6">
            <a:extLst>
              <a:ext uri="{FF2B5EF4-FFF2-40B4-BE49-F238E27FC236}">
                <a16:creationId xmlns:a16="http://schemas.microsoft.com/office/drawing/2014/main" id="{CBB8CDB5-B3E3-15A5-2506-DFAEB99BB148}"/>
              </a:ext>
            </a:extLst>
          </p:cNvPr>
          <p:cNvSpPr>
            <a:spLocks noGrp="1"/>
          </p:cNvSpPr>
          <p:nvPr>
            <p:ph type="body" sz="quarter" idx="29"/>
          </p:nvPr>
        </p:nvSpPr>
        <p:spPr>
          <a:xfrm>
            <a:off x="409576" y="155308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37" name="Text Placeholder 7">
            <a:extLst>
              <a:ext uri="{FF2B5EF4-FFF2-40B4-BE49-F238E27FC236}">
                <a16:creationId xmlns:a16="http://schemas.microsoft.com/office/drawing/2014/main" id="{F3C5837D-442E-878C-325E-41959EE8D216}"/>
              </a:ext>
            </a:extLst>
          </p:cNvPr>
          <p:cNvSpPr>
            <a:spLocks noGrp="1"/>
          </p:cNvSpPr>
          <p:nvPr>
            <p:ph type="body" sz="quarter" idx="30" hasCustomPrompt="1"/>
          </p:nvPr>
        </p:nvSpPr>
        <p:spPr>
          <a:xfrm>
            <a:off x="409575" y="169980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39" name="Text Placeholder 7">
            <a:extLst>
              <a:ext uri="{FF2B5EF4-FFF2-40B4-BE49-F238E27FC236}">
                <a16:creationId xmlns:a16="http://schemas.microsoft.com/office/drawing/2014/main" id="{1B25F85E-3742-F26A-605A-A145CC46BFD3}"/>
              </a:ext>
            </a:extLst>
          </p:cNvPr>
          <p:cNvSpPr>
            <a:spLocks noGrp="1"/>
          </p:cNvSpPr>
          <p:nvPr>
            <p:ph type="body" sz="quarter" idx="32" hasCustomPrompt="1"/>
          </p:nvPr>
        </p:nvSpPr>
        <p:spPr>
          <a:xfrm>
            <a:off x="411479" y="204076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12" name="Text Placeholder 6">
            <a:extLst>
              <a:ext uri="{FF2B5EF4-FFF2-40B4-BE49-F238E27FC236}">
                <a16:creationId xmlns:a16="http://schemas.microsoft.com/office/drawing/2014/main" id="{12C6130D-0C88-8FB9-395B-783C35DB9CC9}"/>
              </a:ext>
            </a:extLst>
          </p:cNvPr>
          <p:cNvSpPr>
            <a:spLocks noGrp="1"/>
          </p:cNvSpPr>
          <p:nvPr>
            <p:ph type="body" sz="quarter" idx="33"/>
          </p:nvPr>
        </p:nvSpPr>
        <p:spPr>
          <a:xfrm>
            <a:off x="2619562" y="155308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3" name="Text Placeholder 7">
            <a:extLst>
              <a:ext uri="{FF2B5EF4-FFF2-40B4-BE49-F238E27FC236}">
                <a16:creationId xmlns:a16="http://schemas.microsoft.com/office/drawing/2014/main" id="{061D9A7D-2BD2-49D0-1A79-0710E83C58D8}"/>
              </a:ext>
            </a:extLst>
          </p:cNvPr>
          <p:cNvSpPr>
            <a:spLocks noGrp="1"/>
          </p:cNvSpPr>
          <p:nvPr>
            <p:ph type="body" sz="quarter" idx="34" hasCustomPrompt="1"/>
          </p:nvPr>
        </p:nvSpPr>
        <p:spPr>
          <a:xfrm>
            <a:off x="2619561" y="169980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14" name="Text Placeholder 7">
            <a:extLst>
              <a:ext uri="{FF2B5EF4-FFF2-40B4-BE49-F238E27FC236}">
                <a16:creationId xmlns:a16="http://schemas.microsoft.com/office/drawing/2014/main" id="{EFA3FB34-E5DC-83E5-C818-10D8A4C32BE7}"/>
              </a:ext>
            </a:extLst>
          </p:cNvPr>
          <p:cNvSpPr>
            <a:spLocks noGrp="1"/>
          </p:cNvSpPr>
          <p:nvPr>
            <p:ph type="body" sz="quarter" idx="35" hasCustomPrompt="1"/>
          </p:nvPr>
        </p:nvSpPr>
        <p:spPr>
          <a:xfrm>
            <a:off x="2621465" y="204076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15" name="Text Placeholder 6">
            <a:extLst>
              <a:ext uri="{FF2B5EF4-FFF2-40B4-BE49-F238E27FC236}">
                <a16:creationId xmlns:a16="http://schemas.microsoft.com/office/drawing/2014/main" id="{7A9CA71F-8240-32EE-53CE-431BA8B9E94B}"/>
              </a:ext>
            </a:extLst>
          </p:cNvPr>
          <p:cNvSpPr>
            <a:spLocks noGrp="1"/>
          </p:cNvSpPr>
          <p:nvPr>
            <p:ph type="body" sz="quarter" idx="36"/>
          </p:nvPr>
        </p:nvSpPr>
        <p:spPr>
          <a:xfrm>
            <a:off x="4829548" y="155308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6" name="Text Placeholder 7">
            <a:extLst>
              <a:ext uri="{FF2B5EF4-FFF2-40B4-BE49-F238E27FC236}">
                <a16:creationId xmlns:a16="http://schemas.microsoft.com/office/drawing/2014/main" id="{AE159ADB-1BCD-4EA8-316E-5F705B274142}"/>
              </a:ext>
            </a:extLst>
          </p:cNvPr>
          <p:cNvSpPr>
            <a:spLocks noGrp="1"/>
          </p:cNvSpPr>
          <p:nvPr>
            <p:ph type="body" sz="quarter" idx="37" hasCustomPrompt="1"/>
          </p:nvPr>
        </p:nvSpPr>
        <p:spPr>
          <a:xfrm>
            <a:off x="4829547" y="169980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17" name="Text Placeholder 7">
            <a:extLst>
              <a:ext uri="{FF2B5EF4-FFF2-40B4-BE49-F238E27FC236}">
                <a16:creationId xmlns:a16="http://schemas.microsoft.com/office/drawing/2014/main" id="{087CCD60-E244-BC1F-4377-AD9053D7108B}"/>
              </a:ext>
            </a:extLst>
          </p:cNvPr>
          <p:cNvSpPr>
            <a:spLocks noGrp="1"/>
          </p:cNvSpPr>
          <p:nvPr>
            <p:ph type="body" sz="quarter" idx="38" hasCustomPrompt="1"/>
          </p:nvPr>
        </p:nvSpPr>
        <p:spPr>
          <a:xfrm>
            <a:off x="4831451" y="204076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18" name="Text Placeholder 6">
            <a:extLst>
              <a:ext uri="{FF2B5EF4-FFF2-40B4-BE49-F238E27FC236}">
                <a16:creationId xmlns:a16="http://schemas.microsoft.com/office/drawing/2014/main" id="{BB41C7F4-B593-91DA-4155-AAC890139EF6}"/>
              </a:ext>
            </a:extLst>
          </p:cNvPr>
          <p:cNvSpPr>
            <a:spLocks noGrp="1"/>
          </p:cNvSpPr>
          <p:nvPr>
            <p:ph type="body" sz="quarter" idx="39"/>
          </p:nvPr>
        </p:nvSpPr>
        <p:spPr>
          <a:xfrm>
            <a:off x="7039532" y="155308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9" name="Text Placeholder 7">
            <a:extLst>
              <a:ext uri="{FF2B5EF4-FFF2-40B4-BE49-F238E27FC236}">
                <a16:creationId xmlns:a16="http://schemas.microsoft.com/office/drawing/2014/main" id="{6F0A5735-096F-FC07-21F9-C89EBD42C04B}"/>
              </a:ext>
            </a:extLst>
          </p:cNvPr>
          <p:cNvSpPr>
            <a:spLocks noGrp="1"/>
          </p:cNvSpPr>
          <p:nvPr>
            <p:ph type="body" sz="quarter" idx="40" hasCustomPrompt="1"/>
          </p:nvPr>
        </p:nvSpPr>
        <p:spPr>
          <a:xfrm>
            <a:off x="7039531" y="169980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20" name="Text Placeholder 7">
            <a:extLst>
              <a:ext uri="{FF2B5EF4-FFF2-40B4-BE49-F238E27FC236}">
                <a16:creationId xmlns:a16="http://schemas.microsoft.com/office/drawing/2014/main" id="{1745E19F-6ACA-5965-3D2B-6992B44C5B07}"/>
              </a:ext>
            </a:extLst>
          </p:cNvPr>
          <p:cNvSpPr>
            <a:spLocks noGrp="1"/>
          </p:cNvSpPr>
          <p:nvPr>
            <p:ph type="body" sz="quarter" idx="41" hasCustomPrompt="1"/>
          </p:nvPr>
        </p:nvSpPr>
        <p:spPr>
          <a:xfrm>
            <a:off x="7041435" y="204076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24" name="Text Placeholder 6">
            <a:extLst>
              <a:ext uri="{FF2B5EF4-FFF2-40B4-BE49-F238E27FC236}">
                <a16:creationId xmlns:a16="http://schemas.microsoft.com/office/drawing/2014/main" id="{4C68093A-0CD4-ABC2-0194-0F5846C3B294}"/>
              </a:ext>
            </a:extLst>
          </p:cNvPr>
          <p:cNvSpPr>
            <a:spLocks noGrp="1"/>
          </p:cNvSpPr>
          <p:nvPr>
            <p:ph type="body" sz="quarter" idx="42"/>
          </p:nvPr>
        </p:nvSpPr>
        <p:spPr>
          <a:xfrm>
            <a:off x="409576" y="255863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25" name="Text Placeholder 7">
            <a:extLst>
              <a:ext uri="{FF2B5EF4-FFF2-40B4-BE49-F238E27FC236}">
                <a16:creationId xmlns:a16="http://schemas.microsoft.com/office/drawing/2014/main" id="{759EE35D-F0B5-8D72-384A-8D4495D66499}"/>
              </a:ext>
            </a:extLst>
          </p:cNvPr>
          <p:cNvSpPr>
            <a:spLocks noGrp="1"/>
          </p:cNvSpPr>
          <p:nvPr>
            <p:ph type="body" sz="quarter" idx="43" hasCustomPrompt="1"/>
          </p:nvPr>
        </p:nvSpPr>
        <p:spPr>
          <a:xfrm>
            <a:off x="409575" y="270535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38" name="Text Placeholder 7">
            <a:extLst>
              <a:ext uri="{FF2B5EF4-FFF2-40B4-BE49-F238E27FC236}">
                <a16:creationId xmlns:a16="http://schemas.microsoft.com/office/drawing/2014/main" id="{9F0C77FF-D641-344E-7E68-C26BDBA765FD}"/>
              </a:ext>
            </a:extLst>
          </p:cNvPr>
          <p:cNvSpPr>
            <a:spLocks noGrp="1"/>
          </p:cNvSpPr>
          <p:nvPr>
            <p:ph type="body" sz="quarter" idx="44" hasCustomPrompt="1"/>
          </p:nvPr>
        </p:nvSpPr>
        <p:spPr>
          <a:xfrm>
            <a:off x="411479" y="304631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40" name="Text Placeholder 6">
            <a:extLst>
              <a:ext uri="{FF2B5EF4-FFF2-40B4-BE49-F238E27FC236}">
                <a16:creationId xmlns:a16="http://schemas.microsoft.com/office/drawing/2014/main" id="{8B8ABDC0-8C47-52A9-7A0B-4A7DBBCCEB19}"/>
              </a:ext>
            </a:extLst>
          </p:cNvPr>
          <p:cNvSpPr>
            <a:spLocks noGrp="1"/>
          </p:cNvSpPr>
          <p:nvPr>
            <p:ph type="body" sz="quarter" idx="45"/>
          </p:nvPr>
        </p:nvSpPr>
        <p:spPr>
          <a:xfrm>
            <a:off x="409576" y="3570277"/>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41" name="Text Placeholder 7">
            <a:extLst>
              <a:ext uri="{FF2B5EF4-FFF2-40B4-BE49-F238E27FC236}">
                <a16:creationId xmlns:a16="http://schemas.microsoft.com/office/drawing/2014/main" id="{C41DDCE6-090F-2B8D-9E44-7C8030773E99}"/>
              </a:ext>
            </a:extLst>
          </p:cNvPr>
          <p:cNvSpPr>
            <a:spLocks noGrp="1"/>
          </p:cNvSpPr>
          <p:nvPr>
            <p:ph type="body" sz="quarter" idx="46" hasCustomPrompt="1"/>
          </p:nvPr>
        </p:nvSpPr>
        <p:spPr>
          <a:xfrm>
            <a:off x="409575" y="3716992"/>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42" name="Text Placeholder 7">
            <a:extLst>
              <a:ext uri="{FF2B5EF4-FFF2-40B4-BE49-F238E27FC236}">
                <a16:creationId xmlns:a16="http://schemas.microsoft.com/office/drawing/2014/main" id="{AAFCB71A-794B-5358-BF9E-2FF3879C964A}"/>
              </a:ext>
            </a:extLst>
          </p:cNvPr>
          <p:cNvSpPr>
            <a:spLocks noGrp="1"/>
          </p:cNvSpPr>
          <p:nvPr>
            <p:ph type="body" sz="quarter" idx="47" hasCustomPrompt="1"/>
          </p:nvPr>
        </p:nvSpPr>
        <p:spPr>
          <a:xfrm>
            <a:off x="411479" y="4057958"/>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52" name="Text Placeholder 6">
            <a:extLst>
              <a:ext uri="{FF2B5EF4-FFF2-40B4-BE49-F238E27FC236}">
                <a16:creationId xmlns:a16="http://schemas.microsoft.com/office/drawing/2014/main" id="{1BA8D2FE-FD63-B335-20F7-9F2DA4F84414}"/>
              </a:ext>
            </a:extLst>
          </p:cNvPr>
          <p:cNvSpPr>
            <a:spLocks noGrp="1"/>
          </p:cNvSpPr>
          <p:nvPr>
            <p:ph type="body" sz="quarter" idx="51"/>
          </p:nvPr>
        </p:nvSpPr>
        <p:spPr>
          <a:xfrm>
            <a:off x="2619276" y="255863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53" name="Text Placeholder 7">
            <a:extLst>
              <a:ext uri="{FF2B5EF4-FFF2-40B4-BE49-F238E27FC236}">
                <a16:creationId xmlns:a16="http://schemas.microsoft.com/office/drawing/2014/main" id="{A234F9D3-5154-89CE-80DD-9EF31920C645}"/>
              </a:ext>
            </a:extLst>
          </p:cNvPr>
          <p:cNvSpPr>
            <a:spLocks noGrp="1"/>
          </p:cNvSpPr>
          <p:nvPr>
            <p:ph type="body" sz="quarter" idx="52" hasCustomPrompt="1"/>
          </p:nvPr>
        </p:nvSpPr>
        <p:spPr>
          <a:xfrm>
            <a:off x="2619275" y="270535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54" name="Text Placeholder 7">
            <a:extLst>
              <a:ext uri="{FF2B5EF4-FFF2-40B4-BE49-F238E27FC236}">
                <a16:creationId xmlns:a16="http://schemas.microsoft.com/office/drawing/2014/main" id="{E90AEC7C-CFA1-2648-9D9F-A8FFB0329152}"/>
              </a:ext>
            </a:extLst>
          </p:cNvPr>
          <p:cNvSpPr>
            <a:spLocks noGrp="1"/>
          </p:cNvSpPr>
          <p:nvPr>
            <p:ph type="body" sz="quarter" idx="53" hasCustomPrompt="1"/>
          </p:nvPr>
        </p:nvSpPr>
        <p:spPr>
          <a:xfrm>
            <a:off x="2621179" y="304631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55" name="Text Placeholder 6">
            <a:extLst>
              <a:ext uri="{FF2B5EF4-FFF2-40B4-BE49-F238E27FC236}">
                <a16:creationId xmlns:a16="http://schemas.microsoft.com/office/drawing/2014/main" id="{C6BF1BC7-EE36-7349-B6CF-1367CFB9C5F1}"/>
              </a:ext>
            </a:extLst>
          </p:cNvPr>
          <p:cNvSpPr>
            <a:spLocks noGrp="1"/>
          </p:cNvSpPr>
          <p:nvPr>
            <p:ph type="body" sz="quarter" idx="54"/>
          </p:nvPr>
        </p:nvSpPr>
        <p:spPr>
          <a:xfrm>
            <a:off x="2619276" y="3570277"/>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56" name="Text Placeholder 7">
            <a:extLst>
              <a:ext uri="{FF2B5EF4-FFF2-40B4-BE49-F238E27FC236}">
                <a16:creationId xmlns:a16="http://schemas.microsoft.com/office/drawing/2014/main" id="{5F16B54D-6DD2-4CCE-267A-19BF4624E1C5}"/>
              </a:ext>
            </a:extLst>
          </p:cNvPr>
          <p:cNvSpPr>
            <a:spLocks noGrp="1"/>
          </p:cNvSpPr>
          <p:nvPr>
            <p:ph type="body" sz="quarter" idx="55" hasCustomPrompt="1"/>
          </p:nvPr>
        </p:nvSpPr>
        <p:spPr>
          <a:xfrm>
            <a:off x="2619275" y="3716992"/>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57" name="Text Placeholder 7">
            <a:extLst>
              <a:ext uri="{FF2B5EF4-FFF2-40B4-BE49-F238E27FC236}">
                <a16:creationId xmlns:a16="http://schemas.microsoft.com/office/drawing/2014/main" id="{1FD52FBA-0F97-ED42-A1FC-B02ED96B5014}"/>
              </a:ext>
            </a:extLst>
          </p:cNvPr>
          <p:cNvSpPr>
            <a:spLocks noGrp="1"/>
          </p:cNvSpPr>
          <p:nvPr>
            <p:ph type="body" sz="quarter" idx="56" hasCustomPrompt="1"/>
          </p:nvPr>
        </p:nvSpPr>
        <p:spPr>
          <a:xfrm>
            <a:off x="2621179" y="4057958"/>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61" name="Text Placeholder 6">
            <a:extLst>
              <a:ext uri="{FF2B5EF4-FFF2-40B4-BE49-F238E27FC236}">
                <a16:creationId xmlns:a16="http://schemas.microsoft.com/office/drawing/2014/main" id="{B225B6A0-6184-0492-2CB7-A7836CD3267D}"/>
              </a:ext>
            </a:extLst>
          </p:cNvPr>
          <p:cNvSpPr>
            <a:spLocks noGrp="1"/>
          </p:cNvSpPr>
          <p:nvPr>
            <p:ph type="body" sz="quarter" idx="60"/>
          </p:nvPr>
        </p:nvSpPr>
        <p:spPr>
          <a:xfrm>
            <a:off x="4829548" y="255863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62" name="Text Placeholder 7">
            <a:extLst>
              <a:ext uri="{FF2B5EF4-FFF2-40B4-BE49-F238E27FC236}">
                <a16:creationId xmlns:a16="http://schemas.microsoft.com/office/drawing/2014/main" id="{F251F600-D7CB-1235-01F0-81896A64871F}"/>
              </a:ext>
            </a:extLst>
          </p:cNvPr>
          <p:cNvSpPr>
            <a:spLocks noGrp="1"/>
          </p:cNvSpPr>
          <p:nvPr>
            <p:ph type="body" sz="quarter" idx="61" hasCustomPrompt="1"/>
          </p:nvPr>
        </p:nvSpPr>
        <p:spPr>
          <a:xfrm>
            <a:off x="4829547" y="270535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63" name="Text Placeholder 7">
            <a:extLst>
              <a:ext uri="{FF2B5EF4-FFF2-40B4-BE49-F238E27FC236}">
                <a16:creationId xmlns:a16="http://schemas.microsoft.com/office/drawing/2014/main" id="{7AD604E4-7F1A-22F6-71DA-CBDE6C7D6874}"/>
              </a:ext>
            </a:extLst>
          </p:cNvPr>
          <p:cNvSpPr>
            <a:spLocks noGrp="1"/>
          </p:cNvSpPr>
          <p:nvPr>
            <p:ph type="body" sz="quarter" idx="62" hasCustomPrompt="1"/>
          </p:nvPr>
        </p:nvSpPr>
        <p:spPr>
          <a:xfrm>
            <a:off x="4831451" y="304631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64" name="Text Placeholder 6">
            <a:extLst>
              <a:ext uri="{FF2B5EF4-FFF2-40B4-BE49-F238E27FC236}">
                <a16:creationId xmlns:a16="http://schemas.microsoft.com/office/drawing/2014/main" id="{E9C836DF-7808-9469-C358-AA14249A2BE4}"/>
              </a:ext>
            </a:extLst>
          </p:cNvPr>
          <p:cNvSpPr>
            <a:spLocks noGrp="1"/>
          </p:cNvSpPr>
          <p:nvPr>
            <p:ph type="body" sz="quarter" idx="63"/>
          </p:nvPr>
        </p:nvSpPr>
        <p:spPr>
          <a:xfrm>
            <a:off x="4829548" y="3570277"/>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65" name="Text Placeholder 7">
            <a:extLst>
              <a:ext uri="{FF2B5EF4-FFF2-40B4-BE49-F238E27FC236}">
                <a16:creationId xmlns:a16="http://schemas.microsoft.com/office/drawing/2014/main" id="{F3A898FB-959C-850B-DBE4-6331A0CD07B1}"/>
              </a:ext>
            </a:extLst>
          </p:cNvPr>
          <p:cNvSpPr>
            <a:spLocks noGrp="1"/>
          </p:cNvSpPr>
          <p:nvPr>
            <p:ph type="body" sz="quarter" idx="64" hasCustomPrompt="1"/>
          </p:nvPr>
        </p:nvSpPr>
        <p:spPr>
          <a:xfrm>
            <a:off x="4829547" y="3716992"/>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66" name="Text Placeholder 7">
            <a:extLst>
              <a:ext uri="{FF2B5EF4-FFF2-40B4-BE49-F238E27FC236}">
                <a16:creationId xmlns:a16="http://schemas.microsoft.com/office/drawing/2014/main" id="{F8EEEF53-ACD3-0A3D-DE6C-E4F0A4C31D05}"/>
              </a:ext>
            </a:extLst>
          </p:cNvPr>
          <p:cNvSpPr>
            <a:spLocks noGrp="1"/>
          </p:cNvSpPr>
          <p:nvPr>
            <p:ph type="body" sz="quarter" idx="65" hasCustomPrompt="1"/>
          </p:nvPr>
        </p:nvSpPr>
        <p:spPr>
          <a:xfrm>
            <a:off x="4831451" y="4057958"/>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70" name="Text Placeholder 6">
            <a:extLst>
              <a:ext uri="{FF2B5EF4-FFF2-40B4-BE49-F238E27FC236}">
                <a16:creationId xmlns:a16="http://schemas.microsoft.com/office/drawing/2014/main" id="{459A8BEF-925C-F033-6EEA-D18BA8A73107}"/>
              </a:ext>
            </a:extLst>
          </p:cNvPr>
          <p:cNvSpPr>
            <a:spLocks noGrp="1"/>
          </p:cNvSpPr>
          <p:nvPr>
            <p:ph type="body" sz="quarter" idx="69"/>
          </p:nvPr>
        </p:nvSpPr>
        <p:spPr>
          <a:xfrm>
            <a:off x="7039246" y="2558636"/>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71" name="Text Placeholder 7">
            <a:extLst>
              <a:ext uri="{FF2B5EF4-FFF2-40B4-BE49-F238E27FC236}">
                <a16:creationId xmlns:a16="http://schemas.microsoft.com/office/drawing/2014/main" id="{280CA9C8-E090-A162-081E-EEA82C717E27}"/>
              </a:ext>
            </a:extLst>
          </p:cNvPr>
          <p:cNvSpPr>
            <a:spLocks noGrp="1"/>
          </p:cNvSpPr>
          <p:nvPr>
            <p:ph type="body" sz="quarter" idx="70" hasCustomPrompt="1"/>
          </p:nvPr>
        </p:nvSpPr>
        <p:spPr>
          <a:xfrm>
            <a:off x="7039245" y="2705351"/>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72" name="Text Placeholder 7">
            <a:extLst>
              <a:ext uri="{FF2B5EF4-FFF2-40B4-BE49-F238E27FC236}">
                <a16:creationId xmlns:a16="http://schemas.microsoft.com/office/drawing/2014/main" id="{50ACD5C9-012C-44C0-00A7-8E91B3B2D522}"/>
              </a:ext>
            </a:extLst>
          </p:cNvPr>
          <p:cNvSpPr>
            <a:spLocks noGrp="1"/>
          </p:cNvSpPr>
          <p:nvPr>
            <p:ph type="body" sz="quarter" idx="71" hasCustomPrompt="1"/>
          </p:nvPr>
        </p:nvSpPr>
        <p:spPr>
          <a:xfrm>
            <a:off x="7041149" y="3046317"/>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sp>
        <p:nvSpPr>
          <p:cNvPr id="73" name="Text Placeholder 6">
            <a:extLst>
              <a:ext uri="{FF2B5EF4-FFF2-40B4-BE49-F238E27FC236}">
                <a16:creationId xmlns:a16="http://schemas.microsoft.com/office/drawing/2014/main" id="{84D1FC42-5BC6-2A0C-FEE6-0EE20AC73E7D}"/>
              </a:ext>
            </a:extLst>
          </p:cNvPr>
          <p:cNvSpPr>
            <a:spLocks noGrp="1"/>
          </p:cNvSpPr>
          <p:nvPr>
            <p:ph type="body" sz="quarter" idx="72"/>
          </p:nvPr>
        </p:nvSpPr>
        <p:spPr>
          <a:xfrm>
            <a:off x="7039246" y="3570277"/>
            <a:ext cx="552450" cy="70514"/>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74" name="Text Placeholder 7">
            <a:extLst>
              <a:ext uri="{FF2B5EF4-FFF2-40B4-BE49-F238E27FC236}">
                <a16:creationId xmlns:a16="http://schemas.microsoft.com/office/drawing/2014/main" id="{BA437D00-FCA4-B5E4-63ED-76475D9A1195}"/>
              </a:ext>
            </a:extLst>
          </p:cNvPr>
          <p:cNvSpPr>
            <a:spLocks noGrp="1"/>
          </p:cNvSpPr>
          <p:nvPr>
            <p:ph type="body" sz="quarter" idx="73" hasCustomPrompt="1"/>
          </p:nvPr>
        </p:nvSpPr>
        <p:spPr>
          <a:xfrm>
            <a:off x="7039245" y="3716992"/>
            <a:ext cx="1690702" cy="264765"/>
          </a:xfrm>
        </p:spPr>
        <p:txBody>
          <a:bodyPr anchor="t" anchorCtr="0"/>
          <a:lstStyle>
            <a:lvl1pPr marL="0" indent="0">
              <a:lnSpc>
                <a:spcPct val="90000"/>
              </a:lnSpc>
              <a:spcBef>
                <a:spcPts val="0"/>
              </a:spcBef>
              <a:buNone/>
              <a:defRPr sz="2200" b="1"/>
            </a:lvl1pPr>
          </a:lstStyle>
          <a:p>
            <a:pPr lvl="0"/>
            <a:r>
              <a:rPr lang="en-US" dirty="0"/>
              <a:t>00000</a:t>
            </a:r>
          </a:p>
        </p:txBody>
      </p:sp>
      <p:sp>
        <p:nvSpPr>
          <p:cNvPr id="75" name="Text Placeholder 7">
            <a:extLst>
              <a:ext uri="{FF2B5EF4-FFF2-40B4-BE49-F238E27FC236}">
                <a16:creationId xmlns:a16="http://schemas.microsoft.com/office/drawing/2014/main" id="{4B38D4A7-A433-D046-594B-8DE566AD7CB9}"/>
              </a:ext>
            </a:extLst>
          </p:cNvPr>
          <p:cNvSpPr>
            <a:spLocks noGrp="1"/>
          </p:cNvSpPr>
          <p:nvPr>
            <p:ph type="body" sz="quarter" idx="74" hasCustomPrompt="1"/>
          </p:nvPr>
        </p:nvSpPr>
        <p:spPr>
          <a:xfrm>
            <a:off x="7041149" y="4057958"/>
            <a:ext cx="1688512" cy="289559"/>
          </a:xfrm>
        </p:spPr>
        <p:txBody>
          <a:bodyPr anchor="t" anchorCtr="0"/>
          <a:lstStyle>
            <a:lvl1pPr marL="0" indent="0">
              <a:lnSpc>
                <a:spcPct val="90000"/>
              </a:lnSpc>
              <a:spcBef>
                <a:spcPts val="0"/>
              </a:spcBef>
              <a:buNone/>
              <a:defRPr sz="1200" b="0"/>
            </a:lvl1pPr>
          </a:lstStyle>
          <a:p>
            <a:pPr lvl="0"/>
            <a:r>
              <a:rPr lang="en-US" dirty="0"/>
              <a:t>Statistic description</a:t>
            </a:r>
          </a:p>
        </p:txBody>
      </p:sp>
      <p:pic>
        <p:nvPicPr>
          <p:cNvPr id="5" name="Corewell Health" descr="Corewell Health">
            <a:extLst>
              <a:ext uri="{FF2B5EF4-FFF2-40B4-BE49-F238E27FC236}">
                <a16:creationId xmlns:a16="http://schemas.microsoft.com/office/drawing/2014/main" id="{949F9DDD-F9ED-24E8-3257-BD23F13B092C}"/>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6" name="TextBox 5">
            <a:extLst>
              <a:ext uri="{FF2B5EF4-FFF2-40B4-BE49-F238E27FC236}">
                <a16:creationId xmlns:a16="http://schemas.microsoft.com/office/drawing/2014/main" id="{9A0A9D5B-961A-A08F-F515-092FBCDEA3DC}"/>
              </a:ext>
            </a:extLst>
          </p:cNvPr>
          <p:cNvSpPr txBox="1"/>
          <p:nvPr userDrawn="1"/>
        </p:nvSpPr>
        <p:spPr>
          <a:xfrm>
            <a:off x="215590" y="1449659"/>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Tree>
    <p:extLst>
      <p:ext uri="{BB962C8B-B14F-4D97-AF65-F5344CB8AC3E}">
        <p14:creationId xmlns:p14="http://schemas.microsoft.com/office/powerpoint/2010/main" val="69058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One Statistic - Light Blue">
    <p:bg>
      <p:bgPr>
        <a:solidFill>
          <a:srgbClr val="0ED7E5"/>
        </a:solidFill>
        <a:effectLst/>
      </p:bgPr>
    </p:bg>
    <p:spTree>
      <p:nvGrpSpPr>
        <p:cNvPr id="1" name=""/>
        <p:cNvGrpSpPr/>
        <p:nvPr/>
      </p:nvGrpSpPr>
      <p:grpSpPr>
        <a:xfrm>
          <a:off x="0" y="0"/>
          <a:ext cx="0" cy="0"/>
          <a:chOff x="0" y="0"/>
          <a:chExt cx="0" cy="0"/>
        </a:xfrm>
      </p:grpSpPr>
      <p:pic>
        <p:nvPicPr>
          <p:cNvPr id="9" name="Corewell Health" descr="Corewell Health">
            <a:extLst>
              <a:ext uri="{FF2B5EF4-FFF2-40B4-BE49-F238E27FC236}">
                <a16:creationId xmlns:a16="http://schemas.microsoft.com/office/drawing/2014/main" id="{18A28177-99C8-47BB-6320-D5ED382C84D4}"/>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This is a “One Statistic – Light Blue” slide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409575" y="1737359"/>
            <a:ext cx="3977639" cy="2926715"/>
          </a:xfrm>
        </p:spPr>
        <p:txBody>
          <a:bodyPr>
            <a:normAutofit/>
          </a:bodyPr>
          <a:lstStyle>
            <a:lvl1pPr marL="0" indent="0">
              <a:lnSpc>
                <a:spcPct val="80000"/>
              </a:lnSpc>
              <a:spcBef>
                <a:spcPts val="0"/>
              </a:spcBef>
              <a:buNone/>
              <a:defRPr sz="10400" b="1" spc="-300" baseline="0"/>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hasCustomPrompt="1"/>
          </p:nvPr>
        </p:nvSpPr>
        <p:spPr>
          <a:xfrm>
            <a:off x="4752595" y="2470150"/>
            <a:ext cx="3977639" cy="2193924"/>
          </a:xfrm>
        </p:spPr>
        <p:txBody>
          <a:bodyPr/>
          <a:lstStyle>
            <a:lvl1pPr marL="0" indent="0">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a:t>[Presentation title - Please see slide 2 for directions]</a:t>
            </a:r>
            <a:endParaRPr lang="en-US" dirty="0"/>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4" name="Text Placeholder 6">
            <a:extLst>
              <a:ext uri="{FF2B5EF4-FFF2-40B4-BE49-F238E27FC236}">
                <a16:creationId xmlns:a16="http://schemas.microsoft.com/office/drawing/2014/main" id="{7EC20F2F-A9C8-C388-F953-1ACB07801207}"/>
              </a:ext>
            </a:extLst>
          </p:cNvPr>
          <p:cNvSpPr>
            <a:spLocks noGrp="1"/>
          </p:cNvSpPr>
          <p:nvPr>
            <p:ph type="body" sz="quarter" idx="20"/>
          </p:nvPr>
        </p:nvSpPr>
        <p:spPr>
          <a:xfrm>
            <a:off x="4752595" y="2280628"/>
            <a:ext cx="585013" cy="94562"/>
          </a:xfrm>
          <a:solidFill>
            <a:schemeClr val="bg2"/>
          </a:solidFill>
        </p:spPr>
        <p:txBody>
          <a:bodyPr/>
          <a:lstStyle>
            <a:lvl1pPr marL="0" indent="0">
              <a:buNone/>
              <a:defRPr sz="100">
                <a:solidFill>
                  <a:schemeClr val="bg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443DE1A3-323B-04C0-86A1-DF5211086889}"/>
              </a:ext>
            </a:extLst>
          </p:cNvPr>
          <p:cNvSpPr>
            <a:spLocks noGrp="1"/>
          </p:cNvSpPr>
          <p:nvPr>
            <p:ph type="body" sz="quarter" idx="21" hasCustomPrompt="1"/>
          </p:nvPr>
        </p:nvSpPr>
        <p:spPr>
          <a:xfrm>
            <a:off x="4745609" y="1737359"/>
            <a:ext cx="3984625" cy="448309"/>
          </a:xfrm>
        </p:spPr>
        <p:txBody>
          <a:bodyPr anchor="b" anchorCtr="0"/>
          <a:lstStyle>
            <a:lvl1pPr marL="0" indent="0">
              <a:spcBef>
                <a:spcPts val="0"/>
              </a:spcBef>
              <a:buNone/>
              <a:defRPr sz="16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Tree>
    <p:extLst>
      <p:ext uri="{BB962C8B-B14F-4D97-AF65-F5344CB8AC3E}">
        <p14:creationId xmlns:p14="http://schemas.microsoft.com/office/powerpoint/2010/main" val="1413670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p15:clr>
            <a:srgbClr val="FBAE40"/>
          </p15:clr>
        </p15:guide>
        <p15:guide id="2" pos="2992">
          <p15:clr>
            <a:srgbClr val="FBAE40"/>
          </p15:clr>
        </p15:guide>
        <p15:guide id="3" orient="horz" pos="2938">
          <p15:clr>
            <a:srgbClr val="FBAE40"/>
          </p15:clr>
        </p15:guide>
        <p15:guide id="4" orient="horz" pos="109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ne Statistic - Light Green">
    <p:bg>
      <p:bgPr>
        <a:solidFill>
          <a:srgbClr val="67F48C"/>
        </a:solidFill>
        <a:effectLst/>
      </p:bgPr>
    </p:bg>
    <p:spTree>
      <p:nvGrpSpPr>
        <p:cNvPr id="1" name=""/>
        <p:cNvGrpSpPr/>
        <p:nvPr/>
      </p:nvGrpSpPr>
      <p:grpSpPr>
        <a:xfrm>
          <a:off x="0" y="0"/>
          <a:ext cx="0" cy="0"/>
          <a:chOff x="0" y="0"/>
          <a:chExt cx="0" cy="0"/>
        </a:xfrm>
      </p:grpSpPr>
      <p:pic>
        <p:nvPicPr>
          <p:cNvPr id="8" name="Corewell Health" descr="Corewell Health">
            <a:extLst>
              <a:ext uri="{FF2B5EF4-FFF2-40B4-BE49-F238E27FC236}">
                <a16:creationId xmlns:a16="http://schemas.microsoft.com/office/drawing/2014/main" id="{EA3713E3-73DC-8E6F-E54E-8C41C9B0A1EE}"/>
              </a:ext>
            </a:extLst>
          </p:cNvPr>
          <p:cNvPicPr>
            <a:picLocks noChangeAspect="1"/>
          </p:cNvPicPr>
          <p:nvPr userDrawn="1"/>
        </p:nvPicPr>
        <p:blipFill>
          <a:blip r:embed="rId2"/>
          <a:stretch>
            <a:fillRect/>
          </a:stretch>
        </p:blipFill>
        <p:spPr>
          <a:xfrm>
            <a:off x="7117531" y="226695"/>
            <a:ext cx="1679787" cy="3657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This is a “One Statistic – Light Green” slide</a:t>
            </a:r>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a:t>[Presentation title - Please see slide 2 for directions]</a:t>
            </a:r>
            <a:endParaRPr lang="en-US" dirty="0"/>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6" name="Text Placeholder 2">
            <a:extLst>
              <a:ext uri="{FF2B5EF4-FFF2-40B4-BE49-F238E27FC236}">
                <a16:creationId xmlns:a16="http://schemas.microsoft.com/office/drawing/2014/main" id="{C6821835-F91D-6B48-5FAF-6B8AB210A129}"/>
              </a:ext>
            </a:extLst>
          </p:cNvPr>
          <p:cNvSpPr>
            <a:spLocks noGrp="1"/>
          </p:cNvSpPr>
          <p:nvPr>
            <p:ph type="body" sz="quarter" idx="13" hasCustomPrompt="1"/>
          </p:nvPr>
        </p:nvSpPr>
        <p:spPr>
          <a:xfrm>
            <a:off x="409575" y="1737359"/>
            <a:ext cx="3977639" cy="2926715"/>
          </a:xfrm>
        </p:spPr>
        <p:txBody>
          <a:bodyPr>
            <a:normAutofit/>
          </a:bodyPr>
          <a:lstStyle>
            <a:lvl1pPr marL="0" indent="0">
              <a:lnSpc>
                <a:spcPct val="80000"/>
              </a:lnSpc>
              <a:spcBef>
                <a:spcPts val="0"/>
              </a:spcBef>
              <a:buNone/>
              <a:defRPr sz="10400" b="1" spc="-300" baseline="0"/>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7" name="Text Placeholder 3">
            <a:extLst>
              <a:ext uri="{FF2B5EF4-FFF2-40B4-BE49-F238E27FC236}">
                <a16:creationId xmlns:a16="http://schemas.microsoft.com/office/drawing/2014/main" id="{FF049428-1AEC-9822-A108-CE9B08FC740D}"/>
              </a:ext>
            </a:extLst>
          </p:cNvPr>
          <p:cNvSpPr>
            <a:spLocks noGrp="1"/>
          </p:cNvSpPr>
          <p:nvPr>
            <p:ph type="body" sz="quarter" idx="14" hasCustomPrompt="1"/>
          </p:nvPr>
        </p:nvSpPr>
        <p:spPr>
          <a:xfrm>
            <a:off x="4752595" y="2470150"/>
            <a:ext cx="3977639" cy="2193924"/>
          </a:xfrm>
        </p:spPr>
        <p:txBody>
          <a:bodyPr/>
          <a:lstStyle>
            <a:lvl1pPr marL="0" indent="0">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
        <p:nvSpPr>
          <p:cNvPr id="9" name="Text Placeholder 6">
            <a:extLst>
              <a:ext uri="{FF2B5EF4-FFF2-40B4-BE49-F238E27FC236}">
                <a16:creationId xmlns:a16="http://schemas.microsoft.com/office/drawing/2014/main" id="{13DB8F67-C3AF-43DD-F817-0B713E12F10A}"/>
              </a:ext>
            </a:extLst>
          </p:cNvPr>
          <p:cNvSpPr>
            <a:spLocks noGrp="1"/>
          </p:cNvSpPr>
          <p:nvPr>
            <p:ph type="body" sz="quarter" idx="20"/>
          </p:nvPr>
        </p:nvSpPr>
        <p:spPr>
          <a:xfrm>
            <a:off x="4752595" y="2280628"/>
            <a:ext cx="585013" cy="94562"/>
          </a:xfrm>
          <a:solidFill>
            <a:schemeClr val="bg2"/>
          </a:solidFill>
        </p:spPr>
        <p:txBody>
          <a:bodyPr/>
          <a:lstStyle>
            <a:lvl1pPr marL="0" indent="0">
              <a:buNone/>
              <a:defRPr sz="100">
                <a:solidFill>
                  <a:schemeClr val="bg1"/>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B7DEE37C-962B-5B53-DFC7-34F4DD4B9802}"/>
              </a:ext>
            </a:extLst>
          </p:cNvPr>
          <p:cNvSpPr>
            <a:spLocks noGrp="1"/>
          </p:cNvSpPr>
          <p:nvPr>
            <p:ph type="body" sz="quarter" idx="21" hasCustomPrompt="1"/>
          </p:nvPr>
        </p:nvSpPr>
        <p:spPr>
          <a:xfrm>
            <a:off x="4745609" y="1737359"/>
            <a:ext cx="3984625" cy="448309"/>
          </a:xfrm>
        </p:spPr>
        <p:txBody>
          <a:bodyPr anchor="b" anchorCtr="0"/>
          <a:lstStyle>
            <a:lvl1pPr marL="0" indent="0">
              <a:spcBef>
                <a:spcPts val="0"/>
              </a:spcBef>
              <a:buNone/>
              <a:defRPr sz="16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Tree>
    <p:extLst>
      <p:ext uri="{BB962C8B-B14F-4D97-AF65-F5344CB8AC3E}">
        <p14:creationId xmlns:p14="http://schemas.microsoft.com/office/powerpoint/2010/main" val="3072204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p15:clr>
            <a:srgbClr val="FBAE40"/>
          </p15:clr>
        </p15:guide>
        <p15:guide id="2" pos="2992">
          <p15:clr>
            <a:srgbClr val="FBAE40"/>
          </p15:clr>
        </p15:guide>
        <p15:guide id="3" orient="horz" pos="2938">
          <p15:clr>
            <a:srgbClr val="FBAE40"/>
          </p15:clr>
        </p15:guide>
        <p15:guide id="4" orient="horz" pos="109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ne Statistic - Dark Blue">
    <p:bg>
      <p:bgPr>
        <a:solidFill>
          <a:srgbClr val="002855"/>
        </a:solidFill>
        <a:effectLst/>
      </p:bgPr>
    </p:bg>
    <p:spTree>
      <p:nvGrpSpPr>
        <p:cNvPr id="1" name=""/>
        <p:cNvGrpSpPr/>
        <p:nvPr/>
      </p:nvGrpSpPr>
      <p:grpSpPr>
        <a:xfrm>
          <a:off x="0" y="0"/>
          <a:ext cx="0" cy="0"/>
          <a:chOff x="0" y="0"/>
          <a:chExt cx="0" cy="0"/>
        </a:xfrm>
      </p:grpSpPr>
      <p:pic>
        <p:nvPicPr>
          <p:cNvPr id="4" name="Corewell Health" descr="Corewell Health">
            <a:extLst>
              <a:ext uri="{FF2B5EF4-FFF2-40B4-BE49-F238E27FC236}">
                <a16:creationId xmlns:a16="http://schemas.microsoft.com/office/drawing/2014/main" id="{2FBCC855-A237-5E73-D5D2-6D4AF0FB7BC3}"/>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This is a “One Statistic – Dark Blue” slide</a:t>
            </a:r>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a:t>[Presentation title - Please see slide 2 for directions]</a:t>
            </a:r>
            <a:endParaRPr lang="en-US" dirty="0"/>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7" name="Text Placeholder 2">
            <a:extLst>
              <a:ext uri="{FF2B5EF4-FFF2-40B4-BE49-F238E27FC236}">
                <a16:creationId xmlns:a16="http://schemas.microsoft.com/office/drawing/2014/main" id="{9B199BF4-0391-166A-5681-6FD4BEF00424}"/>
              </a:ext>
            </a:extLst>
          </p:cNvPr>
          <p:cNvSpPr>
            <a:spLocks noGrp="1"/>
          </p:cNvSpPr>
          <p:nvPr>
            <p:ph type="body" sz="quarter" idx="13" hasCustomPrompt="1"/>
          </p:nvPr>
        </p:nvSpPr>
        <p:spPr>
          <a:xfrm>
            <a:off x="409575" y="1737359"/>
            <a:ext cx="3977639" cy="2926715"/>
          </a:xfrm>
        </p:spPr>
        <p:txBody>
          <a:bodyPr>
            <a:normAutofit/>
          </a:bodyPr>
          <a:lstStyle>
            <a:lvl1pPr marL="0" indent="0">
              <a:lnSpc>
                <a:spcPct val="80000"/>
              </a:lnSpc>
              <a:spcBef>
                <a:spcPts val="0"/>
              </a:spcBef>
              <a:buNone/>
              <a:defRPr sz="10400" b="1" spc="-300" baseline="0">
                <a:solidFill>
                  <a:schemeClr val="accent2"/>
                </a:solidFill>
              </a:defRPr>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sp>
        <p:nvSpPr>
          <p:cNvPr id="8" name="Text Placeholder 3">
            <a:extLst>
              <a:ext uri="{FF2B5EF4-FFF2-40B4-BE49-F238E27FC236}">
                <a16:creationId xmlns:a16="http://schemas.microsoft.com/office/drawing/2014/main" id="{8BD73BEC-8B06-D5F2-523F-9E19618FBBC1}"/>
              </a:ext>
            </a:extLst>
          </p:cNvPr>
          <p:cNvSpPr>
            <a:spLocks noGrp="1"/>
          </p:cNvSpPr>
          <p:nvPr>
            <p:ph type="body" sz="quarter" idx="14" hasCustomPrompt="1"/>
          </p:nvPr>
        </p:nvSpPr>
        <p:spPr>
          <a:xfrm>
            <a:off x="4752595" y="2470150"/>
            <a:ext cx="3977639" cy="2193924"/>
          </a:xfrm>
        </p:spPr>
        <p:txBody>
          <a:bodyPr/>
          <a:lstStyle>
            <a:lvl1pPr marL="0" indent="0">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 </a:t>
            </a:r>
            <a:r>
              <a:rPr lang="en-US" dirty="0" err="1"/>
              <a:t>consequat</a:t>
            </a:r>
            <a:r>
              <a:rPr lang="en-US" dirty="0"/>
              <a:t>.</a:t>
            </a:r>
          </a:p>
        </p:txBody>
      </p:sp>
      <p:sp>
        <p:nvSpPr>
          <p:cNvPr id="9" name="Text Placeholder 6">
            <a:extLst>
              <a:ext uri="{FF2B5EF4-FFF2-40B4-BE49-F238E27FC236}">
                <a16:creationId xmlns:a16="http://schemas.microsoft.com/office/drawing/2014/main" id="{A3D1BF72-56F6-3841-6854-DB7B05F4370F}"/>
              </a:ext>
            </a:extLst>
          </p:cNvPr>
          <p:cNvSpPr>
            <a:spLocks noGrp="1"/>
          </p:cNvSpPr>
          <p:nvPr>
            <p:ph type="body" sz="quarter" idx="20"/>
          </p:nvPr>
        </p:nvSpPr>
        <p:spPr>
          <a:xfrm>
            <a:off x="4752595" y="2280628"/>
            <a:ext cx="585013" cy="94562"/>
          </a:xfrm>
          <a:solidFill>
            <a:schemeClr val="accent3"/>
          </a:solidFill>
        </p:spPr>
        <p:txBody>
          <a:bodyPr/>
          <a:lstStyle>
            <a:lvl1pPr marL="0" indent="0">
              <a:buNone/>
              <a:defRPr sz="100">
                <a:solidFill>
                  <a:schemeClr val="accent3"/>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95C89622-0F49-0FB7-23FD-3CE4FD5F0847}"/>
              </a:ext>
            </a:extLst>
          </p:cNvPr>
          <p:cNvSpPr>
            <a:spLocks noGrp="1"/>
          </p:cNvSpPr>
          <p:nvPr>
            <p:ph type="body" sz="quarter" idx="21" hasCustomPrompt="1"/>
          </p:nvPr>
        </p:nvSpPr>
        <p:spPr>
          <a:xfrm>
            <a:off x="4745609" y="1737359"/>
            <a:ext cx="3984625" cy="448309"/>
          </a:xfrm>
        </p:spPr>
        <p:txBody>
          <a:bodyPr anchor="b" anchorCtr="0"/>
          <a:lstStyle>
            <a:lvl1pPr marL="0" indent="0">
              <a:spcBef>
                <a:spcPts val="0"/>
              </a:spcBef>
              <a:buNone/>
              <a:defRPr sz="1600" b="1"/>
            </a:lvl1pPr>
            <a:lvl2pPr marL="137160" indent="0">
              <a:spcBef>
                <a:spcPts val="0"/>
              </a:spcBef>
              <a:buNone/>
              <a:defRPr sz="1400" b="1"/>
            </a:lvl2pPr>
            <a:lvl3pPr marL="274320" indent="0">
              <a:spcBef>
                <a:spcPts val="0"/>
              </a:spcBef>
              <a:buNone/>
              <a:defRPr sz="1400" b="1"/>
            </a:lvl3pPr>
            <a:lvl4pPr marL="411480" indent="0">
              <a:spcBef>
                <a:spcPts val="0"/>
              </a:spcBef>
              <a:buNone/>
              <a:defRPr sz="1400" b="1"/>
            </a:lvl4pPr>
            <a:lvl5pPr marL="548640" indent="0">
              <a:spcBef>
                <a:spcPts val="0"/>
              </a:spcBef>
              <a:buNone/>
              <a:defRPr sz="1400" b="1"/>
            </a:lvl5pPr>
          </a:lstStyle>
          <a:p>
            <a:pPr lvl="0"/>
            <a:r>
              <a:rPr lang="en-US" dirty="0"/>
              <a:t>Body header</a:t>
            </a:r>
          </a:p>
        </p:txBody>
      </p:sp>
    </p:spTree>
    <p:extLst>
      <p:ext uri="{BB962C8B-B14F-4D97-AF65-F5344CB8AC3E}">
        <p14:creationId xmlns:p14="http://schemas.microsoft.com/office/powerpoint/2010/main" val="2064851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userDrawn="1">
          <p15:clr>
            <a:srgbClr val="FBAE40"/>
          </p15:clr>
        </p15:guide>
        <p15:guide id="2" pos="2992" userDrawn="1">
          <p15:clr>
            <a:srgbClr val="FBAE40"/>
          </p15:clr>
        </p15:guide>
        <p15:guide id="3" orient="horz" pos="2938" userDrawn="1">
          <p15:clr>
            <a:srgbClr val="FBAE40"/>
          </p15:clr>
        </p15:guide>
        <p15:guide id="4" orient="horz" pos="109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002855"/>
        </a:solidFill>
        <a:effectLst/>
      </p:bgPr>
    </p:bg>
    <p:spTree>
      <p:nvGrpSpPr>
        <p:cNvPr id="1" name=""/>
        <p:cNvGrpSpPr/>
        <p:nvPr/>
      </p:nvGrpSpPr>
      <p:grpSpPr>
        <a:xfrm>
          <a:off x="0" y="0"/>
          <a:ext cx="0" cy="0"/>
          <a:chOff x="0" y="0"/>
          <a:chExt cx="0" cy="0"/>
        </a:xfrm>
      </p:grpSpPr>
      <p:pic>
        <p:nvPicPr>
          <p:cNvPr id="3" name="Corewell Health" descr="Corewell Health">
            <a:extLst>
              <a:ext uri="{FF2B5EF4-FFF2-40B4-BE49-F238E27FC236}">
                <a16:creationId xmlns:a16="http://schemas.microsoft.com/office/drawing/2014/main" id="{13415E82-9CD4-FE94-3867-DDADA09D153C}"/>
              </a:ext>
            </a:extLst>
          </p:cNvPr>
          <p:cNvPicPr>
            <a:picLocks noChangeAspect="1"/>
          </p:cNvPicPr>
          <p:nvPr userDrawn="1"/>
        </p:nvPicPr>
        <p:blipFill>
          <a:blip r:embed="rId2"/>
          <a:stretch>
            <a:fillRect/>
          </a:stretch>
        </p:blipFill>
        <p:spPr bwMode="black">
          <a:xfrm>
            <a:off x="1579880" y="1828800"/>
            <a:ext cx="5984240" cy="1303020"/>
          </a:xfrm>
          <a:prstGeom prst="rect">
            <a:avLst/>
          </a:prstGeom>
        </p:spPr>
      </p:pic>
      <p:sp>
        <p:nvSpPr>
          <p:cNvPr id="2" name="Rectangle">
            <a:extLst>
              <a:ext uri="{FF2B5EF4-FFF2-40B4-BE49-F238E27FC236}">
                <a16:creationId xmlns:a16="http://schemas.microsoft.com/office/drawing/2014/main" id="{975459C1-49A5-C495-FC25-18B923EF6FED}"/>
              </a:ext>
              <a:ext uri="{C183D7F6-B498-43B3-948B-1728B52AA6E4}">
                <adec:decorative xmlns:adec="http://schemas.microsoft.com/office/drawing/2017/decorative" val="1"/>
              </a:ext>
            </a:extLst>
          </p:cNvPr>
          <p:cNvSpPr/>
          <p:nvPr userDrawn="1"/>
        </p:nvSpPr>
        <p:spPr bwMode="hidden">
          <a:xfrm>
            <a:off x="1" y="5006341"/>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421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3FBA3CA8-E2FA-B74C-72B7-B485E1172F2C}"/>
              </a:ext>
              <a:ext uri="{C183D7F6-B498-43B3-948B-1728B52AA6E4}">
                <adec:decorative xmlns:adec="http://schemas.microsoft.com/office/drawing/2017/decorative" val="1"/>
              </a:ext>
            </a:extLst>
          </p:cNvPr>
          <p:cNvSpPr/>
          <p:nvPr userDrawn="1"/>
        </p:nvSpPr>
        <p:spPr bwMode="hidden">
          <a:xfrm>
            <a:off x="1" y="5006340"/>
            <a:ext cx="9143998" cy="137160"/>
          </a:xfrm>
          <a:prstGeom prst="rect">
            <a:avLst/>
          </a:prstGeom>
          <a:solidFill>
            <a:srgbClr val="0ED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rewell Health" descr="Corewell Health">
            <a:extLst>
              <a:ext uri="{FF2B5EF4-FFF2-40B4-BE49-F238E27FC236}">
                <a16:creationId xmlns:a16="http://schemas.microsoft.com/office/drawing/2014/main" id="{799CB853-B0AD-DD78-0399-71695918C0E6}"/>
              </a:ext>
            </a:extLst>
          </p:cNvPr>
          <p:cNvPicPr>
            <a:picLocks noChangeAspect="1"/>
          </p:cNvPicPr>
          <p:nvPr userDrawn="1"/>
        </p:nvPicPr>
        <p:blipFill>
          <a:blip r:embed="rId2"/>
          <a:stretch>
            <a:fillRect/>
          </a:stretch>
        </p:blipFill>
        <p:spPr>
          <a:xfrm>
            <a:off x="1579880" y="1828800"/>
            <a:ext cx="5984240" cy="1303020"/>
          </a:xfrm>
          <a:prstGeom prst="rect">
            <a:avLst/>
          </a:prstGeom>
        </p:spPr>
      </p:pic>
    </p:spTree>
    <p:extLst>
      <p:ext uri="{BB962C8B-B14F-4D97-AF65-F5344CB8AC3E}">
        <p14:creationId xmlns:p14="http://schemas.microsoft.com/office/powerpoint/2010/main" val="70163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e  Can Blue">
    <p:bg>
      <p:bgRef idx="1001">
        <a:schemeClr val="bg2"/>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7F5115-0D89-53D5-9387-1C9FBAEE91E8}"/>
              </a:ext>
            </a:extLst>
          </p:cNvPr>
          <p:cNvSpPr>
            <a:spLocks noGrp="1"/>
          </p:cNvSpPr>
          <p:nvPr>
            <p:ph type="sldNum" sz="quarter" idx="11"/>
          </p:nvPr>
        </p:nvSpPr>
        <p:spPr/>
        <p:txBody>
          <a:bodyPr/>
          <a:lstStyle/>
          <a:p>
            <a:fld id="{B58DE5F1-E0F9-4CCA-92B7-7A6FC4DFEE14}" type="slidenum">
              <a:rPr lang="en-US" smtClean="0"/>
              <a:pPr/>
              <a:t>‹#›</a:t>
            </a:fld>
            <a:endParaRPr lang="en-US" dirty="0"/>
          </a:p>
        </p:txBody>
      </p:sp>
      <p:pic>
        <p:nvPicPr>
          <p:cNvPr id="5" name="Corewell Health" descr="Corewell Health">
            <a:extLst>
              <a:ext uri="{FF2B5EF4-FFF2-40B4-BE49-F238E27FC236}">
                <a16:creationId xmlns:a16="http://schemas.microsoft.com/office/drawing/2014/main" id="{54E75D25-3FFB-C81F-B7BB-9896FCC23A60}"/>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11" name="Freeform: Shape 10">
            <a:extLst>
              <a:ext uri="{FF2B5EF4-FFF2-40B4-BE49-F238E27FC236}">
                <a16:creationId xmlns:a16="http://schemas.microsoft.com/office/drawing/2014/main" id="{250FB33D-15F1-E2E2-0379-2D716F7157B6}"/>
              </a:ext>
            </a:extLst>
          </p:cNvPr>
          <p:cNvSpPr/>
          <p:nvPr/>
        </p:nvSpPr>
        <p:spPr>
          <a:xfrm>
            <a:off x="865726" y="3225831"/>
            <a:ext cx="3066288" cy="291560"/>
          </a:xfrm>
          <a:custGeom>
            <a:avLst/>
            <a:gdLst>
              <a:gd name="connsiteX0" fmla="*/ 0 w 3066288"/>
              <a:gd name="connsiteY0" fmla="*/ 0 h 291560"/>
              <a:gd name="connsiteX1" fmla="*/ 3066288 w 3066288"/>
              <a:gd name="connsiteY1" fmla="*/ 0 h 291560"/>
              <a:gd name="connsiteX2" fmla="*/ 3066288 w 3066288"/>
              <a:gd name="connsiteY2" fmla="*/ 291560 h 291560"/>
              <a:gd name="connsiteX3" fmla="*/ 0 w 3066288"/>
              <a:gd name="connsiteY3" fmla="*/ 291560 h 291560"/>
            </a:gdLst>
            <a:ahLst/>
            <a:cxnLst>
              <a:cxn ang="0">
                <a:pos x="connsiteX0" y="connsiteY0"/>
              </a:cxn>
              <a:cxn ang="0">
                <a:pos x="connsiteX1" y="connsiteY1"/>
              </a:cxn>
              <a:cxn ang="0">
                <a:pos x="connsiteX2" y="connsiteY2"/>
              </a:cxn>
              <a:cxn ang="0">
                <a:pos x="connsiteX3" y="connsiteY3"/>
              </a:cxn>
            </a:cxnLst>
            <a:rect l="l" t="t" r="r" b="b"/>
            <a:pathLst>
              <a:path w="3066288" h="291560">
                <a:moveTo>
                  <a:pt x="0" y="0"/>
                </a:moveTo>
                <a:lnTo>
                  <a:pt x="3066288" y="0"/>
                </a:lnTo>
                <a:lnTo>
                  <a:pt x="3066288" y="291560"/>
                </a:lnTo>
                <a:lnTo>
                  <a:pt x="0" y="291560"/>
                </a:lnTo>
                <a:close/>
              </a:path>
            </a:pathLst>
          </a:custGeom>
          <a:solidFill>
            <a:srgbClr val="0ED7E5"/>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2B185C5-0A69-C5BD-30DE-449C90F65D3F}"/>
              </a:ext>
            </a:extLst>
          </p:cNvPr>
          <p:cNvSpPr/>
          <p:nvPr/>
        </p:nvSpPr>
        <p:spPr>
          <a:xfrm>
            <a:off x="4478273" y="3225831"/>
            <a:ext cx="3841051" cy="291560"/>
          </a:xfrm>
          <a:custGeom>
            <a:avLst/>
            <a:gdLst>
              <a:gd name="connsiteX0" fmla="*/ 0 w 3841051"/>
              <a:gd name="connsiteY0" fmla="*/ 0 h 291560"/>
              <a:gd name="connsiteX1" fmla="*/ 3841051 w 3841051"/>
              <a:gd name="connsiteY1" fmla="*/ 0 h 291560"/>
              <a:gd name="connsiteX2" fmla="*/ 3841051 w 3841051"/>
              <a:gd name="connsiteY2" fmla="*/ 291560 h 291560"/>
              <a:gd name="connsiteX3" fmla="*/ 0 w 3841051"/>
              <a:gd name="connsiteY3" fmla="*/ 291560 h 291560"/>
            </a:gdLst>
            <a:ahLst/>
            <a:cxnLst>
              <a:cxn ang="0">
                <a:pos x="connsiteX0" y="connsiteY0"/>
              </a:cxn>
              <a:cxn ang="0">
                <a:pos x="connsiteX1" y="connsiteY1"/>
              </a:cxn>
              <a:cxn ang="0">
                <a:pos x="connsiteX2" y="connsiteY2"/>
              </a:cxn>
              <a:cxn ang="0">
                <a:pos x="connsiteX3" y="connsiteY3"/>
              </a:cxn>
            </a:cxnLst>
            <a:rect l="l" t="t" r="r" b="b"/>
            <a:pathLst>
              <a:path w="3841051" h="291560">
                <a:moveTo>
                  <a:pt x="0" y="0"/>
                </a:moveTo>
                <a:lnTo>
                  <a:pt x="3841051" y="0"/>
                </a:lnTo>
                <a:lnTo>
                  <a:pt x="3841051" y="291560"/>
                </a:lnTo>
                <a:lnTo>
                  <a:pt x="0" y="291560"/>
                </a:lnTo>
                <a:close/>
              </a:path>
            </a:pathLst>
          </a:custGeom>
          <a:solidFill>
            <a:srgbClr val="67F48C"/>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A006BE1-4AF4-578E-1B1B-BB8311446516}"/>
              </a:ext>
            </a:extLst>
          </p:cNvPr>
          <p:cNvSpPr/>
          <p:nvPr/>
        </p:nvSpPr>
        <p:spPr>
          <a:xfrm>
            <a:off x="804862" y="1628775"/>
            <a:ext cx="2119883" cy="1288065"/>
          </a:xfrm>
          <a:custGeom>
            <a:avLst/>
            <a:gdLst>
              <a:gd name="connsiteX0" fmla="*/ 1772031 w 2119883"/>
              <a:gd name="connsiteY0" fmla="*/ 0 h 1288065"/>
              <a:gd name="connsiteX1" fmla="*/ 1502283 w 2119883"/>
              <a:gd name="connsiteY1" fmla="*/ 829818 h 1288065"/>
              <a:gd name="connsiteX2" fmla="*/ 1242060 w 2119883"/>
              <a:gd name="connsiteY2" fmla="*/ 0 h 1288065"/>
              <a:gd name="connsiteX3" fmla="*/ 907161 w 2119883"/>
              <a:gd name="connsiteY3" fmla="*/ 0 h 1288065"/>
              <a:gd name="connsiteX4" fmla="*/ 634556 w 2119883"/>
              <a:gd name="connsiteY4" fmla="*/ 822103 h 1288065"/>
              <a:gd name="connsiteX5" fmla="*/ 375380 w 2119883"/>
              <a:gd name="connsiteY5" fmla="*/ 0 h 1288065"/>
              <a:gd name="connsiteX6" fmla="*/ 0 w 2119883"/>
              <a:gd name="connsiteY6" fmla="*/ 0 h 1288065"/>
              <a:gd name="connsiteX7" fmla="*/ 417671 w 2119883"/>
              <a:gd name="connsiteY7" fmla="*/ 1288066 h 1288065"/>
              <a:gd name="connsiteX8" fmla="*/ 809625 w 2119883"/>
              <a:gd name="connsiteY8" fmla="*/ 1288066 h 1288065"/>
              <a:gd name="connsiteX9" fmla="*/ 1064705 w 2119883"/>
              <a:gd name="connsiteY9" fmla="*/ 501777 h 1288065"/>
              <a:gd name="connsiteX10" fmla="*/ 1311974 w 2119883"/>
              <a:gd name="connsiteY10" fmla="*/ 1288066 h 1288065"/>
              <a:gd name="connsiteX11" fmla="*/ 1702118 w 2119883"/>
              <a:gd name="connsiteY11" fmla="*/ 1288066 h 1288065"/>
              <a:gd name="connsiteX12" fmla="*/ 2119884 w 2119883"/>
              <a:gd name="connsiteY12" fmla="*/ 0 h 1288065"/>
              <a:gd name="connsiteX13" fmla="*/ 1772031 w 2119883"/>
              <a:gd name="connsiteY13" fmla="*/ 0 h 128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9883" h="1288065">
                <a:moveTo>
                  <a:pt x="1772031" y="0"/>
                </a:moveTo>
                <a:lnTo>
                  <a:pt x="1502283" y="829818"/>
                </a:lnTo>
                <a:lnTo>
                  <a:pt x="1242060" y="0"/>
                </a:lnTo>
                <a:lnTo>
                  <a:pt x="907161" y="0"/>
                </a:lnTo>
                <a:lnTo>
                  <a:pt x="634556" y="822103"/>
                </a:lnTo>
                <a:lnTo>
                  <a:pt x="375380" y="0"/>
                </a:lnTo>
                <a:lnTo>
                  <a:pt x="0" y="0"/>
                </a:lnTo>
                <a:lnTo>
                  <a:pt x="417671" y="1288066"/>
                </a:lnTo>
                <a:lnTo>
                  <a:pt x="809625" y="1288066"/>
                </a:lnTo>
                <a:lnTo>
                  <a:pt x="1064705" y="501777"/>
                </a:lnTo>
                <a:lnTo>
                  <a:pt x="1311974" y="1288066"/>
                </a:lnTo>
                <a:lnTo>
                  <a:pt x="1702118" y="1288066"/>
                </a:lnTo>
                <a:lnTo>
                  <a:pt x="2119884" y="0"/>
                </a:lnTo>
                <a:lnTo>
                  <a:pt x="1772031" y="0"/>
                </a:lnTo>
                <a:close/>
              </a:path>
            </a:pathLst>
          </a:custGeom>
          <a:solidFill>
            <a:srgbClr val="FFFFFF"/>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F42654D-7039-3234-8F1C-3B4EFD9437CB}"/>
              </a:ext>
            </a:extLst>
          </p:cNvPr>
          <p:cNvSpPr/>
          <p:nvPr/>
        </p:nvSpPr>
        <p:spPr>
          <a:xfrm>
            <a:off x="2828829" y="1901094"/>
            <a:ext cx="1081849" cy="1032319"/>
          </a:xfrm>
          <a:custGeom>
            <a:avLst/>
            <a:gdLst>
              <a:gd name="connsiteX0" fmla="*/ 439960 w 1081849"/>
              <a:gd name="connsiteY0" fmla="*/ 277844 h 1032319"/>
              <a:gd name="connsiteX1" fmla="*/ 552164 w 1081849"/>
              <a:gd name="connsiteY1" fmla="*/ 250222 h 1032319"/>
              <a:gd name="connsiteX2" fmla="*/ 660749 w 1081849"/>
              <a:gd name="connsiteY2" fmla="*/ 277844 h 1032319"/>
              <a:gd name="connsiteX3" fmla="*/ 733425 w 1081849"/>
              <a:gd name="connsiteY3" fmla="*/ 356045 h 1032319"/>
              <a:gd name="connsiteX4" fmla="*/ 754856 w 1081849"/>
              <a:gd name="connsiteY4" fmla="*/ 421386 h 1032319"/>
              <a:gd name="connsiteX5" fmla="*/ 346710 w 1081849"/>
              <a:gd name="connsiteY5" fmla="*/ 421386 h 1032319"/>
              <a:gd name="connsiteX6" fmla="*/ 367189 w 1081849"/>
              <a:gd name="connsiteY6" fmla="*/ 356045 h 1032319"/>
              <a:gd name="connsiteX7" fmla="*/ 439865 w 1081849"/>
              <a:gd name="connsiteY7" fmla="*/ 277844 h 1032319"/>
              <a:gd name="connsiteX8" fmla="*/ 1009364 w 1081849"/>
              <a:gd name="connsiteY8" fmla="*/ 238316 h 1032319"/>
              <a:gd name="connsiteX9" fmla="*/ 816102 w 1081849"/>
              <a:gd name="connsiteY9" fmla="*/ 61627 h 1032319"/>
              <a:gd name="connsiteX10" fmla="*/ 548354 w 1081849"/>
              <a:gd name="connsiteY10" fmla="*/ 0 h 1032319"/>
              <a:gd name="connsiteX11" fmla="*/ 265938 w 1081849"/>
              <a:gd name="connsiteY11" fmla="*/ 66294 h 1032319"/>
              <a:gd name="connsiteX12" fmla="*/ 70866 w 1081849"/>
              <a:gd name="connsiteY12" fmla="*/ 249365 h 1032319"/>
              <a:gd name="connsiteX13" fmla="*/ 0 w 1081849"/>
              <a:gd name="connsiteY13" fmla="*/ 517112 h 1032319"/>
              <a:gd name="connsiteX14" fmla="*/ 72676 w 1081849"/>
              <a:gd name="connsiteY14" fmla="*/ 781145 h 1032319"/>
              <a:gd name="connsiteX15" fmla="*/ 276892 w 1081849"/>
              <a:gd name="connsiteY15" fmla="*/ 965168 h 1032319"/>
              <a:gd name="connsiteX16" fmla="*/ 586930 w 1081849"/>
              <a:gd name="connsiteY16" fmla="*/ 1032320 h 1032319"/>
              <a:gd name="connsiteX17" fmla="*/ 833533 w 1081849"/>
              <a:gd name="connsiteY17" fmla="*/ 990886 h 1032319"/>
              <a:gd name="connsiteX18" fmla="*/ 1008317 w 1081849"/>
              <a:gd name="connsiteY18" fmla="*/ 872204 h 1032319"/>
              <a:gd name="connsiteX19" fmla="*/ 826103 w 1081849"/>
              <a:gd name="connsiteY19" fmla="*/ 679037 h 1032319"/>
              <a:gd name="connsiteX20" fmla="*/ 723043 w 1081849"/>
              <a:gd name="connsiteY20" fmla="*/ 744379 h 1032319"/>
              <a:gd name="connsiteX21" fmla="*/ 596075 w 1081849"/>
              <a:gd name="connsiteY21" fmla="*/ 765524 h 1032319"/>
              <a:gd name="connsiteX22" fmla="*/ 459867 w 1081849"/>
              <a:gd name="connsiteY22" fmla="*/ 737045 h 1032319"/>
              <a:gd name="connsiteX23" fmla="*/ 372427 w 1081849"/>
              <a:gd name="connsiteY23" fmla="*/ 655130 h 1032319"/>
              <a:gd name="connsiteX24" fmla="*/ 352044 w 1081849"/>
              <a:gd name="connsiteY24" fmla="*/ 605409 h 1032319"/>
              <a:gd name="connsiteX25" fmla="*/ 1076325 w 1081849"/>
              <a:gd name="connsiteY25" fmla="*/ 605409 h 1032319"/>
              <a:gd name="connsiteX26" fmla="*/ 1080040 w 1081849"/>
              <a:gd name="connsiteY26" fmla="*/ 561213 h 1032319"/>
              <a:gd name="connsiteX27" fmla="*/ 1081850 w 1081849"/>
              <a:gd name="connsiteY27" fmla="*/ 518922 h 1032319"/>
              <a:gd name="connsiteX28" fmla="*/ 1009174 w 1081849"/>
              <a:gd name="connsiteY28" fmla="*/ 238316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1849" h="1032319">
                <a:moveTo>
                  <a:pt x="439960" y="277844"/>
                </a:moveTo>
                <a:cubicBezTo>
                  <a:pt x="471868" y="259461"/>
                  <a:pt x="509207" y="250222"/>
                  <a:pt x="552164" y="250222"/>
                </a:cubicBezTo>
                <a:cubicBezTo>
                  <a:pt x="595122" y="250222"/>
                  <a:pt x="630079" y="259461"/>
                  <a:pt x="660749" y="277844"/>
                </a:cubicBezTo>
                <a:cubicBezTo>
                  <a:pt x="691420" y="296228"/>
                  <a:pt x="715613" y="322326"/>
                  <a:pt x="733425" y="356045"/>
                </a:cubicBezTo>
                <a:cubicBezTo>
                  <a:pt x="743902" y="375952"/>
                  <a:pt x="751046" y="397764"/>
                  <a:pt x="754856" y="421386"/>
                </a:cubicBezTo>
                <a:lnTo>
                  <a:pt x="346710" y="421386"/>
                </a:lnTo>
                <a:cubicBezTo>
                  <a:pt x="350710" y="397669"/>
                  <a:pt x="357473" y="375857"/>
                  <a:pt x="367189" y="356045"/>
                </a:cubicBezTo>
                <a:cubicBezTo>
                  <a:pt x="383762" y="322326"/>
                  <a:pt x="407956" y="296228"/>
                  <a:pt x="439865" y="277844"/>
                </a:cubicBezTo>
                <a:moveTo>
                  <a:pt x="1009364" y="238316"/>
                </a:moveTo>
                <a:cubicBezTo>
                  <a:pt x="960882" y="161639"/>
                  <a:pt x="896493" y="102775"/>
                  <a:pt x="816102" y="61627"/>
                </a:cubicBezTo>
                <a:cubicBezTo>
                  <a:pt x="735711" y="20574"/>
                  <a:pt x="646462" y="0"/>
                  <a:pt x="548354" y="0"/>
                </a:cubicBezTo>
                <a:cubicBezTo>
                  <a:pt x="442817" y="0"/>
                  <a:pt x="348710" y="22098"/>
                  <a:pt x="265938" y="66294"/>
                </a:cubicBezTo>
                <a:cubicBezTo>
                  <a:pt x="183166" y="110490"/>
                  <a:pt x="118110" y="171450"/>
                  <a:pt x="70866" y="249365"/>
                </a:cubicBezTo>
                <a:cubicBezTo>
                  <a:pt x="23622" y="327279"/>
                  <a:pt x="0" y="416528"/>
                  <a:pt x="0" y="517112"/>
                </a:cubicBezTo>
                <a:cubicBezTo>
                  <a:pt x="0" y="617696"/>
                  <a:pt x="24193" y="703326"/>
                  <a:pt x="72676" y="781145"/>
                </a:cubicBezTo>
                <a:cubicBezTo>
                  <a:pt x="121158" y="859060"/>
                  <a:pt x="189167" y="920401"/>
                  <a:pt x="276892" y="965168"/>
                </a:cubicBezTo>
                <a:cubicBezTo>
                  <a:pt x="364617" y="1009936"/>
                  <a:pt x="467963" y="1032320"/>
                  <a:pt x="586930" y="1032320"/>
                </a:cubicBezTo>
                <a:cubicBezTo>
                  <a:pt x="681418" y="1032320"/>
                  <a:pt x="763619" y="1018508"/>
                  <a:pt x="833533" y="990886"/>
                </a:cubicBezTo>
                <a:cubicBezTo>
                  <a:pt x="903446" y="963263"/>
                  <a:pt x="961739" y="923735"/>
                  <a:pt x="1008317" y="872204"/>
                </a:cubicBezTo>
                <a:lnTo>
                  <a:pt x="826103" y="679037"/>
                </a:lnTo>
                <a:cubicBezTo>
                  <a:pt x="791718" y="708470"/>
                  <a:pt x="757428" y="730282"/>
                  <a:pt x="723043" y="744379"/>
                </a:cubicBezTo>
                <a:cubicBezTo>
                  <a:pt x="688658" y="758476"/>
                  <a:pt x="646367" y="765524"/>
                  <a:pt x="596075" y="765524"/>
                </a:cubicBezTo>
                <a:cubicBezTo>
                  <a:pt x="543306" y="765524"/>
                  <a:pt x="497872" y="755999"/>
                  <a:pt x="459867" y="737045"/>
                </a:cubicBezTo>
                <a:cubicBezTo>
                  <a:pt x="421862" y="717995"/>
                  <a:pt x="392716" y="690753"/>
                  <a:pt x="372427" y="655130"/>
                </a:cubicBezTo>
                <a:cubicBezTo>
                  <a:pt x="363760" y="639794"/>
                  <a:pt x="356997" y="623221"/>
                  <a:pt x="352044" y="605409"/>
                </a:cubicBezTo>
                <a:lnTo>
                  <a:pt x="1076325" y="605409"/>
                </a:lnTo>
                <a:cubicBezTo>
                  <a:pt x="1077563" y="591884"/>
                  <a:pt x="1078802" y="577215"/>
                  <a:pt x="1080040" y="561213"/>
                </a:cubicBezTo>
                <a:cubicBezTo>
                  <a:pt x="1081278" y="545306"/>
                  <a:pt x="1081850" y="531209"/>
                  <a:pt x="1081850" y="518922"/>
                </a:cubicBezTo>
                <a:cubicBezTo>
                  <a:pt x="1081850" y="408527"/>
                  <a:pt x="1057656" y="314992"/>
                  <a:pt x="1009174" y="238316"/>
                </a:cubicBezTo>
              </a:path>
            </a:pathLst>
          </a:custGeom>
          <a:solidFill>
            <a:srgbClr val="FFFFFF"/>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4104A9C-B30E-CCD7-1C78-6F6EA3980AA1}"/>
              </a:ext>
            </a:extLst>
          </p:cNvPr>
          <p:cNvSpPr/>
          <p:nvPr/>
        </p:nvSpPr>
        <p:spPr>
          <a:xfrm>
            <a:off x="4453889" y="1901094"/>
            <a:ext cx="1039653" cy="1032319"/>
          </a:xfrm>
          <a:custGeom>
            <a:avLst/>
            <a:gdLst>
              <a:gd name="connsiteX0" fmla="*/ 682657 w 1039653"/>
              <a:gd name="connsiteY0" fmla="*/ 722281 h 1032319"/>
              <a:gd name="connsiteX1" fmla="*/ 570452 w 1039653"/>
              <a:gd name="connsiteY1" fmla="*/ 754475 h 1032319"/>
              <a:gd name="connsiteX2" fmla="*/ 461010 w 1039653"/>
              <a:gd name="connsiteY2" fmla="*/ 726853 h 1032319"/>
              <a:gd name="connsiteX3" fmla="*/ 382810 w 1039653"/>
              <a:gd name="connsiteY3" fmla="*/ 645890 h 1032319"/>
              <a:gd name="connsiteX4" fmla="*/ 353378 w 1039653"/>
              <a:gd name="connsiteY4" fmla="*/ 517112 h 1032319"/>
              <a:gd name="connsiteX5" fmla="*/ 382810 w 1039653"/>
              <a:gd name="connsiteY5" fmla="*/ 386429 h 1032319"/>
              <a:gd name="connsiteX6" fmla="*/ 461010 w 1039653"/>
              <a:gd name="connsiteY6" fmla="*/ 307276 h 1032319"/>
              <a:gd name="connsiteX7" fmla="*/ 570452 w 1039653"/>
              <a:gd name="connsiteY7" fmla="*/ 279654 h 1032319"/>
              <a:gd name="connsiteX8" fmla="*/ 682657 w 1039653"/>
              <a:gd name="connsiteY8" fmla="*/ 311849 h 1032319"/>
              <a:gd name="connsiteX9" fmla="*/ 769144 w 1039653"/>
              <a:gd name="connsiteY9" fmla="*/ 413957 h 1032319"/>
              <a:gd name="connsiteX10" fmla="*/ 1039654 w 1039653"/>
              <a:gd name="connsiteY10" fmla="*/ 274130 h 1032319"/>
              <a:gd name="connsiteX11" fmla="*/ 864870 w 1039653"/>
              <a:gd name="connsiteY11" fmla="*/ 72676 h 1032319"/>
              <a:gd name="connsiteX12" fmla="*/ 572262 w 1039653"/>
              <a:gd name="connsiteY12" fmla="*/ 0 h 1032319"/>
              <a:gd name="connsiteX13" fmla="*/ 276034 w 1039653"/>
              <a:gd name="connsiteY13" fmla="*/ 67151 h 1032319"/>
              <a:gd name="connsiteX14" fmla="*/ 73628 w 1039653"/>
              <a:gd name="connsiteY14" fmla="*/ 250222 h 1032319"/>
              <a:gd name="connsiteX15" fmla="*/ 0 w 1039653"/>
              <a:gd name="connsiteY15" fmla="*/ 517017 h 1032319"/>
              <a:gd name="connsiteX16" fmla="*/ 73628 w 1039653"/>
              <a:gd name="connsiteY16" fmla="*/ 782955 h 1032319"/>
              <a:gd name="connsiteX17" fmla="*/ 276034 w 1039653"/>
              <a:gd name="connsiteY17" fmla="*/ 966025 h 1032319"/>
              <a:gd name="connsiteX18" fmla="*/ 572262 w 1039653"/>
              <a:gd name="connsiteY18" fmla="*/ 1032320 h 1032319"/>
              <a:gd name="connsiteX19" fmla="*/ 864870 w 1039653"/>
              <a:gd name="connsiteY19" fmla="*/ 959644 h 1032319"/>
              <a:gd name="connsiteX20" fmla="*/ 1039654 w 1039653"/>
              <a:gd name="connsiteY20" fmla="*/ 758190 h 1032319"/>
              <a:gd name="connsiteX21" fmla="*/ 769144 w 1039653"/>
              <a:gd name="connsiteY21" fmla="*/ 620173 h 1032319"/>
              <a:gd name="connsiteX22" fmla="*/ 682657 w 1039653"/>
              <a:gd name="connsiteY22" fmla="*/ 722281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9653" h="1032319">
                <a:moveTo>
                  <a:pt x="682657" y="722281"/>
                </a:moveTo>
                <a:cubicBezTo>
                  <a:pt x="648272" y="743807"/>
                  <a:pt x="610933" y="754475"/>
                  <a:pt x="570452" y="754475"/>
                </a:cubicBezTo>
                <a:cubicBezTo>
                  <a:pt x="529971" y="754475"/>
                  <a:pt x="493490" y="745236"/>
                  <a:pt x="461010" y="726853"/>
                </a:cubicBezTo>
                <a:cubicBezTo>
                  <a:pt x="428530" y="708470"/>
                  <a:pt x="402431" y="681514"/>
                  <a:pt x="382810" y="645890"/>
                </a:cubicBezTo>
                <a:cubicBezTo>
                  <a:pt x="363188" y="610362"/>
                  <a:pt x="353378" y="567404"/>
                  <a:pt x="353378" y="517112"/>
                </a:cubicBezTo>
                <a:cubicBezTo>
                  <a:pt x="353378" y="466820"/>
                  <a:pt x="363188" y="420814"/>
                  <a:pt x="382810" y="386429"/>
                </a:cubicBezTo>
                <a:cubicBezTo>
                  <a:pt x="402431" y="352044"/>
                  <a:pt x="428530" y="325660"/>
                  <a:pt x="461010" y="307276"/>
                </a:cubicBezTo>
                <a:cubicBezTo>
                  <a:pt x="493490" y="288893"/>
                  <a:pt x="529971" y="279654"/>
                  <a:pt x="570452" y="279654"/>
                </a:cubicBezTo>
                <a:cubicBezTo>
                  <a:pt x="610933" y="279654"/>
                  <a:pt x="648367" y="290417"/>
                  <a:pt x="682657" y="311849"/>
                </a:cubicBezTo>
                <a:cubicBezTo>
                  <a:pt x="716947" y="333375"/>
                  <a:pt x="745807" y="367379"/>
                  <a:pt x="769144" y="413957"/>
                </a:cubicBezTo>
                <a:lnTo>
                  <a:pt x="1039654" y="274130"/>
                </a:lnTo>
                <a:cubicBezTo>
                  <a:pt x="1005269" y="188309"/>
                  <a:pt x="947071" y="121063"/>
                  <a:pt x="864870" y="72676"/>
                </a:cubicBezTo>
                <a:cubicBezTo>
                  <a:pt x="782669" y="24193"/>
                  <a:pt x="685133" y="0"/>
                  <a:pt x="572262" y="0"/>
                </a:cubicBezTo>
                <a:cubicBezTo>
                  <a:pt x="459391" y="0"/>
                  <a:pt x="361855" y="22384"/>
                  <a:pt x="276034" y="67151"/>
                </a:cubicBezTo>
                <a:cubicBezTo>
                  <a:pt x="190119" y="111919"/>
                  <a:pt x="122682" y="172974"/>
                  <a:pt x="73628" y="250222"/>
                </a:cubicBezTo>
                <a:cubicBezTo>
                  <a:pt x="24574" y="327565"/>
                  <a:pt x="0" y="416433"/>
                  <a:pt x="0" y="517017"/>
                </a:cubicBezTo>
                <a:cubicBezTo>
                  <a:pt x="0" y="617601"/>
                  <a:pt x="24574" y="705041"/>
                  <a:pt x="73628" y="782955"/>
                </a:cubicBezTo>
                <a:cubicBezTo>
                  <a:pt x="122682" y="860870"/>
                  <a:pt x="190214" y="921925"/>
                  <a:pt x="276034" y="966025"/>
                </a:cubicBezTo>
                <a:cubicBezTo>
                  <a:pt x="361855" y="1010221"/>
                  <a:pt x="460629" y="1032320"/>
                  <a:pt x="572262" y="1032320"/>
                </a:cubicBezTo>
                <a:cubicBezTo>
                  <a:pt x="683895" y="1032320"/>
                  <a:pt x="782669" y="1008126"/>
                  <a:pt x="864870" y="959644"/>
                </a:cubicBezTo>
                <a:cubicBezTo>
                  <a:pt x="947071" y="911162"/>
                  <a:pt x="1005364" y="844010"/>
                  <a:pt x="1039654" y="758190"/>
                </a:cubicBezTo>
                <a:lnTo>
                  <a:pt x="769144" y="620173"/>
                </a:lnTo>
                <a:cubicBezTo>
                  <a:pt x="745807" y="666845"/>
                  <a:pt x="716947" y="700850"/>
                  <a:pt x="682657" y="722281"/>
                </a:cubicBezTo>
              </a:path>
            </a:pathLst>
          </a:custGeom>
          <a:solidFill>
            <a:srgbClr val="FFFFFF"/>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5010183-DF7C-3A76-D02D-0023F46DFBC3}"/>
              </a:ext>
            </a:extLst>
          </p:cNvPr>
          <p:cNvSpPr/>
          <p:nvPr/>
        </p:nvSpPr>
        <p:spPr>
          <a:xfrm>
            <a:off x="5568695" y="1901190"/>
            <a:ext cx="992028" cy="1032319"/>
          </a:xfrm>
          <a:custGeom>
            <a:avLst/>
            <a:gdLst>
              <a:gd name="connsiteX0" fmla="*/ 575310 w 992028"/>
              <a:gd name="connsiteY0" fmla="*/ 782955 h 1032319"/>
              <a:gd name="connsiteX1" fmla="*/ 469487 w 992028"/>
              <a:gd name="connsiteY1" fmla="*/ 811435 h 1032319"/>
              <a:gd name="connsiteX2" fmla="*/ 373761 w 992028"/>
              <a:gd name="connsiteY2" fmla="*/ 782955 h 1032319"/>
              <a:gd name="connsiteX3" fmla="*/ 338804 w 992028"/>
              <a:gd name="connsiteY3" fmla="*/ 710279 h 1032319"/>
              <a:gd name="connsiteX4" fmla="*/ 372809 w 992028"/>
              <a:gd name="connsiteY4" fmla="*/ 636651 h 1032319"/>
              <a:gd name="connsiteX5" fmla="*/ 491490 w 992028"/>
              <a:gd name="connsiteY5" fmla="*/ 610838 h 1032319"/>
              <a:gd name="connsiteX6" fmla="*/ 642366 w 992028"/>
              <a:gd name="connsiteY6" fmla="*/ 610838 h 1032319"/>
              <a:gd name="connsiteX7" fmla="*/ 642366 w 992028"/>
              <a:gd name="connsiteY7" fmla="*/ 695516 h 1032319"/>
              <a:gd name="connsiteX8" fmla="*/ 575215 w 992028"/>
              <a:gd name="connsiteY8" fmla="*/ 782955 h 1032319"/>
              <a:gd name="connsiteX9" fmla="*/ 992028 w 992028"/>
              <a:gd name="connsiteY9" fmla="*/ 461867 h 1032319"/>
              <a:gd name="connsiteX10" fmla="*/ 858584 w 992028"/>
              <a:gd name="connsiteY10" fmla="*/ 112205 h 1032319"/>
              <a:gd name="connsiteX11" fmla="*/ 482251 w 992028"/>
              <a:gd name="connsiteY11" fmla="*/ 0 h 1032319"/>
              <a:gd name="connsiteX12" fmla="*/ 245745 w 992028"/>
              <a:gd name="connsiteY12" fmla="*/ 31242 h 1032319"/>
              <a:gd name="connsiteX13" fmla="*/ 42386 w 992028"/>
              <a:gd name="connsiteY13" fmla="*/ 117729 h 1032319"/>
              <a:gd name="connsiteX14" fmla="*/ 158305 w 992028"/>
              <a:gd name="connsiteY14" fmla="*/ 353282 h 1032319"/>
              <a:gd name="connsiteX15" fmla="*/ 284321 w 992028"/>
              <a:gd name="connsiteY15" fmla="*/ 292513 h 1032319"/>
              <a:gd name="connsiteX16" fmla="*/ 430625 w 992028"/>
              <a:gd name="connsiteY16" fmla="*/ 268605 h 1032319"/>
              <a:gd name="connsiteX17" fmla="*/ 591598 w 992028"/>
              <a:gd name="connsiteY17" fmla="*/ 313658 h 1032319"/>
              <a:gd name="connsiteX18" fmla="*/ 641604 w 992028"/>
              <a:gd name="connsiteY18" fmla="*/ 426815 h 1032319"/>
              <a:gd name="connsiteX19" fmla="*/ 443484 w 992028"/>
              <a:gd name="connsiteY19" fmla="*/ 426815 h 1032319"/>
              <a:gd name="connsiteX20" fmla="*/ 192310 w 992028"/>
              <a:gd name="connsiteY20" fmla="*/ 462725 h 1032319"/>
              <a:gd name="connsiteX21" fmla="*/ 46958 w 992028"/>
              <a:gd name="connsiteY21" fmla="*/ 566738 h 1032319"/>
              <a:gd name="connsiteX22" fmla="*/ 0 w 992028"/>
              <a:gd name="connsiteY22" fmla="*/ 726853 h 1032319"/>
              <a:gd name="connsiteX23" fmla="*/ 43243 w 992028"/>
              <a:gd name="connsiteY23" fmla="*/ 881444 h 1032319"/>
              <a:gd name="connsiteX24" fmla="*/ 170212 w 992028"/>
              <a:gd name="connsiteY24" fmla="*/ 991838 h 1032319"/>
              <a:gd name="connsiteX25" fmla="*/ 371665 w 992028"/>
              <a:gd name="connsiteY25" fmla="*/ 1032319 h 1032319"/>
              <a:gd name="connsiteX26" fmla="*/ 582359 w 992028"/>
              <a:gd name="connsiteY26" fmla="*/ 979837 h 1032319"/>
              <a:gd name="connsiteX27" fmla="*/ 666083 w 992028"/>
              <a:gd name="connsiteY27" fmla="*/ 886301 h 1032319"/>
              <a:gd name="connsiteX28" fmla="*/ 666083 w 992028"/>
              <a:gd name="connsiteY28" fmla="*/ 1015746 h 1032319"/>
              <a:gd name="connsiteX29" fmla="*/ 991838 w 992028"/>
              <a:gd name="connsiteY29" fmla="*/ 1015746 h 1032319"/>
              <a:gd name="connsiteX30" fmla="*/ 991838 w 992028"/>
              <a:gd name="connsiteY30" fmla="*/ 461867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2028" h="1032319">
                <a:moveTo>
                  <a:pt x="575310" y="782955"/>
                </a:moveTo>
                <a:cubicBezTo>
                  <a:pt x="544068" y="802005"/>
                  <a:pt x="508730" y="811435"/>
                  <a:pt x="469487" y="811435"/>
                </a:cubicBezTo>
                <a:cubicBezTo>
                  <a:pt x="430244" y="811435"/>
                  <a:pt x="397097" y="801910"/>
                  <a:pt x="373761" y="782955"/>
                </a:cubicBezTo>
                <a:cubicBezTo>
                  <a:pt x="350425" y="763905"/>
                  <a:pt x="338804" y="739712"/>
                  <a:pt x="338804" y="710279"/>
                </a:cubicBezTo>
                <a:cubicBezTo>
                  <a:pt x="338804" y="678371"/>
                  <a:pt x="350139" y="653891"/>
                  <a:pt x="372809" y="636651"/>
                </a:cubicBezTo>
                <a:cubicBezTo>
                  <a:pt x="395478" y="619506"/>
                  <a:pt x="435102" y="610838"/>
                  <a:pt x="491490" y="610838"/>
                </a:cubicBezTo>
                <a:lnTo>
                  <a:pt x="642366" y="610838"/>
                </a:lnTo>
                <a:lnTo>
                  <a:pt x="642366" y="695516"/>
                </a:lnTo>
                <a:cubicBezTo>
                  <a:pt x="628840" y="734759"/>
                  <a:pt x="606457" y="763905"/>
                  <a:pt x="575215" y="782955"/>
                </a:cubicBezTo>
                <a:moveTo>
                  <a:pt x="992028" y="461867"/>
                </a:moveTo>
                <a:cubicBezTo>
                  <a:pt x="992028" y="303657"/>
                  <a:pt x="947547" y="187071"/>
                  <a:pt x="858584" y="112205"/>
                </a:cubicBezTo>
                <a:cubicBezTo>
                  <a:pt x="769620" y="37433"/>
                  <a:pt x="644176" y="0"/>
                  <a:pt x="482251" y="0"/>
                </a:cubicBezTo>
                <a:cubicBezTo>
                  <a:pt x="403765" y="0"/>
                  <a:pt x="324898" y="10478"/>
                  <a:pt x="245745" y="31242"/>
                </a:cubicBezTo>
                <a:cubicBezTo>
                  <a:pt x="166592" y="52102"/>
                  <a:pt x="98869" y="80962"/>
                  <a:pt x="42386" y="117729"/>
                </a:cubicBezTo>
                <a:lnTo>
                  <a:pt x="158305" y="353282"/>
                </a:lnTo>
                <a:cubicBezTo>
                  <a:pt x="192691" y="328803"/>
                  <a:pt x="234696" y="308515"/>
                  <a:pt x="284321" y="292513"/>
                </a:cubicBezTo>
                <a:cubicBezTo>
                  <a:pt x="334042" y="276606"/>
                  <a:pt x="382810" y="268605"/>
                  <a:pt x="430625" y="268605"/>
                </a:cubicBezTo>
                <a:cubicBezTo>
                  <a:pt x="504254" y="268605"/>
                  <a:pt x="557879" y="283655"/>
                  <a:pt x="591598" y="313658"/>
                </a:cubicBezTo>
                <a:cubicBezTo>
                  <a:pt x="622268" y="340995"/>
                  <a:pt x="638842" y="378809"/>
                  <a:pt x="641604" y="426815"/>
                </a:cubicBezTo>
                <a:lnTo>
                  <a:pt x="443484" y="426815"/>
                </a:lnTo>
                <a:cubicBezTo>
                  <a:pt x="341662" y="426815"/>
                  <a:pt x="257937" y="438817"/>
                  <a:pt x="192310" y="462725"/>
                </a:cubicBezTo>
                <a:cubicBezTo>
                  <a:pt x="126682" y="486632"/>
                  <a:pt x="78200" y="521303"/>
                  <a:pt x="46958" y="566738"/>
                </a:cubicBezTo>
                <a:cubicBezTo>
                  <a:pt x="15716" y="612172"/>
                  <a:pt x="0" y="665512"/>
                  <a:pt x="0" y="726853"/>
                </a:cubicBezTo>
                <a:cubicBezTo>
                  <a:pt x="0" y="783336"/>
                  <a:pt x="14383" y="834771"/>
                  <a:pt x="43243" y="881444"/>
                </a:cubicBezTo>
                <a:cubicBezTo>
                  <a:pt x="72009" y="928116"/>
                  <a:pt x="114395" y="964882"/>
                  <a:pt x="170212" y="991838"/>
                </a:cubicBezTo>
                <a:cubicBezTo>
                  <a:pt x="226028" y="1018794"/>
                  <a:pt x="293179" y="1032319"/>
                  <a:pt x="371665" y="1032319"/>
                </a:cubicBezTo>
                <a:cubicBezTo>
                  <a:pt x="458724" y="1032319"/>
                  <a:pt x="529018" y="1014889"/>
                  <a:pt x="582359" y="979837"/>
                </a:cubicBezTo>
                <a:cubicBezTo>
                  <a:pt x="618268" y="956310"/>
                  <a:pt x="645986" y="925068"/>
                  <a:pt x="666083" y="886301"/>
                </a:cubicBezTo>
                <a:lnTo>
                  <a:pt x="666083" y="1015746"/>
                </a:lnTo>
                <a:lnTo>
                  <a:pt x="991838" y="1015746"/>
                </a:lnTo>
                <a:lnTo>
                  <a:pt x="991838" y="461867"/>
                </a:lnTo>
                <a:close/>
              </a:path>
            </a:pathLst>
          </a:custGeom>
          <a:solidFill>
            <a:srgbClr val="FFFFFF"/>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D72C93B-D528-B921-F45B-E1A741FCA3B5}"/>
              </a:ext>
            </a:extLst>
          </p:cNvPr>
          <p:cNvSpPr/>
          <p:nvPr/>
        </p:nvSpPr>
        <p:spPr>
          <a:xfrm>
            <a:off x="6698836" y="1901094"/>
            <a:ext cx="1061847" cy="1015650"/>
          </a:xfrm>
          <a:custGeom>
            <a:avLst/>
            <a:gdLst>
              <a:gd name="connsiteX0" fmla="*/ 1061752 w 1061847"/>
              <a:gd name="connsiteY0" fmla="*/ 445294 h 1015650"/>
              <a:gd name="connsiteX1" fmla="*/ 1007459 w 1061847"/>
              <a:gd name="connsiteY1" fmla="*/ 193167 h 1015650"/>
              <a:gd name="connsiteX2" fmla="*/ 859346 w 1061847"/>
              <a:gd name="connsiteY2" fmla="*/ 47816 h 1015650"/>
              <a:gd name="connsiteX3" fmla="*/ 649605 w 1061847"/>
              <a:gd name="connsiteY3" fmla="*/ 0 h 1015650"/>
              <a:gd name="connsiteX4" fmla="*/ 425101 w 1061847"/>
              <a:gd name="connsiteY4" fmla="*/ 56102 h 1015650"/>
              <a:gd name="connsiteX5" fmla="*/ 334899 w 1061847"/>
              <a:gd name="connsiteY5" fmla="*/ 126397 h 1015650"/>
              <a:gd name="connsiteX6" fmla="*/ 334899 w 1061847"/>
              <a:gd name="connsiteY6" fmla="*/ 16478 h 1015650"/>
              <a:gd name="connsiteX7" fmla="*/ 0 w 1061847"/>
              <a:gd name="connsiteY7" fmla="*/ 16478 h 1015650"/>
              <a:gd name="connsiteX8" fmla="*/ 0 w 1061847"/>
              <a:gd name="connsiteY8" fmla="*/ 1015651 h 1015650"/>
              <a:gd name="connsiteX9" fmla="*/ 349663 w 1061847"/>
              <a:gd name="connsiteY9" fmla="*/ 1015651 h 1015650"/>
              <a:gd name="connsiteX10" fmla="*/ 349663 w 1061847"/>
              <a:gd name="connsiteY10" fmla="*/ 535400 h 1015650"/>
              <a:gd name="connsiteX11" fmla="*/ 375381 w 1061847"/>
              <a:gd name="connsiteY11" fmla="*/ 399193 h 1015650"/>
              <a:gd name="connsiteX12" fmla="*/ 447199 w 1061847"/>
              <a:gd name="connsiteY12" fmla="*/ 322802 h 1015650"/>
              <a:gd name="connsiteX13" fmla="*/ 550259 w 1061847"/>
              <a:gd name="connsiteY13" fmla="*/ 297942 h 1015650"/>
              <a:gd name="connsiteX14" fmla="*/ 667131 w 1061847"/>
              <a:gd name="connsiteY14" fmla="*/ 346710 h 1015650"/>
              <a:gd name="connsiteX15" fmla="*/ 710375 w 1061847"/>
              <a:gd name="connsiteY15" fmla="*/ 502158 h 1015650"/>
              <a:gd name="connsiteX16" fmla="*/ 710375 w 1061847"/>
              <a:gd name="connsiteY16" fmla="*/ 1015556 h 1015650"/>
              <a:gd name="connsiteX17" fmla="*/ 1061847 w 1061847"/>
              <a:gd name="connsiteY17" fmla="*/ 1015556 h 1015650"/>
              <a:gd name="connsiteX18" fmla="*/ 1061847 w 1061847"/>
              <a:gd name="connsiteY18" fmla="*/ 445103 h 101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1847" h="1015650">
                <a:moveTo>
                  <a:pt x="1061752" y="445294"/>
                </a:moveTo>
                <a:cubicBezTo>
                  <a:pt x="1061752" y="342233"/>
                  <a:pt x="1043654" y="258223"/>
                  <a:pt x="1007459" y="193167"/>
                </a:cubicBezTo>
                <a:cubicBezTo>
                  <a:pt x="971265" y="128111"/>
                  <a:pt x="921925" y="79724"/>
                  <a:pt x="859346" y="47816"/>
                </a:cubicBezTo>
                <a:cubicBezTo>
                  <a:pt x="796767" y="15907"/>
                  <a:pt x="726853" y="0"/>
                  <a:pt x="649605" y="0"/>
                </a:cubicBezTo>
                <a:cubicBezTo>
                  <a:pt x="566166" y="0"/>
                  <a:pt x="491395" y="18669"/>
                  <a:pt x="425101" y="56102"/>
                </a:cubicBezTo>
                <a:cubicBezTo>
                  <a:pt x="391383" y="75152"/>
                  <a:pt x="361379" y="98679"/>
                  <a:pt x="334899" y="126397"/>
                </a:cubicBezTo>
                <a:lnTo>
                  <a:pt x="334899" y="16478"/>
                </a:lnTo>
                <a:lnTo>
                  <a:pt x="0" y="16478"/>
                </a:lnTo>
                <a:lnTo>
                  <a:pt x="0" y="1015651"/>
                </a:lnTo>
                <a:lnTo>
                  <a:pt x="349663" y="1015651"/>
                </a:lnTo>
                <a:lnTo>
                  <a:pt x="349663" y="535400"/>
                </a:lnTo>
                <a:cubicBezTo>
                  <a:pt x="349663" y="479012"/>
                  <a:pt x="358236" y="433578"/>
                  <a:pt x="375381" y="399193"/>
                </a:cubicBezTo>
                <a:cubicBezTo>
                  <a:pt x="392525" y="364903"/>
                  <a:pt x="416433" y="339376"/>
                  <a:pt x="447199" y="322802"/>
                </a:cubicBezTo>
                <a:cubicBezTo>
                  <a:pt x="477870" y="306229"/>
                  <a:pt x="512255" y="297942"/>
                  <a:pt x="550259" y="297942"/>
                </a:cubicBezTo>
                <a:cubicBezTo>
                  <a:pt x="599313" y="297942"/>
                  <a:pt x="638270" y="314230"/>
                  <a:pt x="667131" y="346710"/>
                </a:cubicBezTo>
                <a:cubicBezTo>
                  <a:pt x="695897" y="379190"/>
                  <a:pt x="710375" y="431101"/>
                  <a:pt x="710375" y="502158"/>
                </a:cubicBezTo>
                <a:lnTo>
                  <a:pt x="710375" y="1015556"/>
                </a:lnTo>
                <a:lnTo>
                  <a:pt x="1061847" y="1015556"/>
                </a:lnTo>
                <a:lnTo>
                  <a:pt x="1061847" y="445103"/>
                </a:lnTo>
                <a:close/>
              </a:path>
            </a:pathLst>
          </a:custGeom>
          <a:solidFill>
            <a:srgbClr val="FFFFFF"/>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1B0C09B-B973-D378-53C6-CD6823F0FFC7}"/>
              </a:ext>
            </a:extLst>
          </p:cNvPr>
          <p:cNvSpPr/>
          <p:nvPr/>
        </p:nvSpPr>
        <p:spPr>
          <a:xfrm>
            <a:off x="7916893" y="2519362"/>
            <a:ext cx="419671" cy="413956"/>
          </a:xfrm>
          <a:custGeom>
            <a:avLst/>
            <a:gdLst>
              <a:gd name="connsiteX0" fmla="*/ 209836 w 419671"/>
              <a:gd name="connsiteY0" fmla="*/ 0 h 413956"/>
              <a:gd name="connsiteX1" fmla="*/ 60770 w 419671"/>
              <a:gd name="connsiteY1" fmla="*/ 56102 h 413956"/>
              <a:gd name="connsiteX2" fmla="*/ 0 w 419671"/>
              <a:gd name="connsiteY2" fmla="*/ 204216 h 413956"/>
              <a:gd name="connsiteX3" fmla="*/ 60770 w 419671"/>
              <a:gd name="connsiteY3" fmla="*/ 356045 h 413956"/>
              <a:gd name="connsiteX4" fmla="*/ 209836 w 419671"/>
              <a:gd name="connsiteY4" fmla="*/ 413957 h 413956"/>
              <a:gd name="connsiteX5" fmla="*/ 358902 w 419671"/>
              <a:gd name="connsiteY5" fmla="*/ 356045 h 413956"/>
              <a:gd name="connsiteX6" fmla="*/ 419671 w 419671"/>
              <a:gd name="connsiteY6" fmla="*/ 204216 h 413956"/>
              <a:gd name="connsiteX7" fmla="*/ 358902 w 419671"/>
              <a:gd name="connsiteY7" fmla="*/ 56102 h 413956"/>
              <a:gd name="connsiteX8" fmla="*/ 209836 w 419671"/>
              <a:gd name="connsiteY8" fmla="*/ 0 h 41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671" h="413956">
                <a:moveTo>
                  <a:pt x="209836" y="0"/>
                </a:moveTo>
                <a:cubicBezTo>
                  <a:pt x="150972" y="0"/>
                  <a:pt x="101251" y="18764"/>
                  <a:pt x="60770" y="56102"/>
                </a:cubicBezTo>
                <a:cubicBezTo>
                  <a:pt x="20288" y="93536"/>
                  <a:pt x="0" y="142875"/>
                  <a:pt x="0" y="204216"/>
                </a:cubicBezTo>
                <a:cubicBezTo>
                  <a:pt x="0" y="265557"/>
                  <a:pt x="20193" y="317373"/>
                  <a:pt x="60770" y="356045"/>
                </a:cubicBezTo>
                <a:cubicBezTo>
                  <a:pt x="101251" y="394716"/>
                  <a:pt x="150876" y="413957"/>
                  <a:pt x="209836" y="413957"/>
                </a:cubicBezTo>
                <a:cubicBezTo>
                  <a:pt x="268796" y="413957"/>
                  <a:pt x="318421" y="394621"/>
                  <a:pt x="358902" y="356045"/>
                </a:cubicBezTo>
                <a:cubicBezTo>
                  <a:pt x="399383" y="317373"/>
                  <a:pt x="419671" y="266795"/>
                  <a:pt x="419671" y="204216"/>
                </a:cubicBezTo>
                <a:cubicBezTo>
                  <a:pt x="419671" y="141637"/>
                  <a:pt x="399479" y="93536"/>
                  <a:pt x="358902" y="56102"/>
                </a:cubicBezTo>
                <a:cubicBezTo>
                  <a:pt x="318421" y="18669"/>
                  <a:pt x="268700" y="0"/>
                  <a:pt x="209836" y="0"/>
                </a:cubicBezTo>
              </a:path>
            </a:pathLst>
          </a:custGeom>
          <a:solidFill>
            <a:srgbClr val="FFFFFF"/>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E46F127-6696-2C8C-4911-C0C4C5848F01}"/>
              </a:ext>
            </a:extLst>
          </p:cNvPr>
          <p:cNvSpPr/>
          <p:nvPr/>
        </p:nvSpPr>
        <p:spPr>
          <a:xfrm>
            <a:off x="7798402" y="1912905"/>
            <a:ext cx="90202" cy="100679"/>
          </a:xfrm>
          <a:custGeom>
            <a:avLst/>
            <a:gdLst>
              <a:gd name="connsiteX0" fmla="*/ 30861 w 90202"/>
              <a:gd name="connsiteY0" fmla="*/ 100679 h 100679"/>
              <a:gd name="connsiteX1" fmla="*/ 59341 w 90202"/>
              <a:gd name="connsiteY1" fmla="*/ 100679 h 100679"/>
              <a:gd name="connsiteX2" fmla="*/ 59341 w 90202"/>
              <a:gd name="connsiteY2" fmla="*/ 22574 h 100679"/>
              <a:gd name="connsiteX3" fmla="*/ 90202 w 90202"/>
              <a:gd name="connsiteY3" fmla="*/ 22574 h 100679"/>
              <a:gd name="connsiteX4" fmla="*/ 90202 w 90202"/>
              <a:gd name="connsiteY4" fmla="*/ 0 h 100679"/>
              <a:gd name="connsiteX5" fmla="*/ 0 w 90202"/>
              <a:gd name="connsiteY5" fmla="*/ 0 h 100679"/>
              <a:gd name="connsiteX6" fmla="*/ 0 w 90202"/>
              <a:gd name="connsiteY6" fmla="*/ 22574 h 100679"/>
              <a:gd name="connsiteX7" fmla="*/ 30861 w 90202"/>
              <a:gd name="connsiteY7" fmla="*/ 22574 h 100679"/>
              <a:gd name="connsiteX8" fmla="*/ 30861 w 90202"/>
              <a:gd name="connsiteY8" fmla="*/ 100679 h 1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02" h="100679">
                <a:moveTo>
                  <a:pt x="30861" y="100679"/>
                </a:moveTo>
                <a:lnTo>
                  <a:pt x="59341" y="100679"/>
                </a:lnTo>
                <a:lnTo>
                  <a:pt x="59341" y="22574"/>
                </a:lnTo>
                <a:lnTo>
                  <a:pt x="90202" y="22574"/>
                </a:lnTo>
                <a:lnTo>
                  <a:pt x="90202" y="0"/>
                </a:lnTo>
                <a:lnTo>
                  <a:pt x="0" y="0"/>
                </a:lnTo>
                <a:lnTo>
                  <a:pt x="0" y="22574"/>
                </a:lnTo>
                <a:lnTo>
                  <a:pt x="30861" y="22574"/>
                </a:lnTo>
                <a:lnTo>
                  <a:pt x="30861" y="100679"/>
                </a:lnTo>
                <a:close/>
              </a:path>
            </a:pathLst>
          </a:custGeom>
          <a:solidFill>
            <a:srgbClr val="FFFFFF"/>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4C723BD-FF79-1B37-CBC3-400C1E600738}"/>
              </a:ext>
            </a:extLst>
          </p:cNvPr>
          <p:cNvSpPr/>
          <p:nvPr/>
        </p:nvSpPr>
        <p:spPr>
          <a:xfrm>
            <a:off x="7899367" y="1912905"/>
            <a:ext cx="116871" cy="100679"/>
          </a:xfrm>
          <a:custGeom>
            <a:avLst/>
            <a:gdLst>
              <a:gd name="connsiteX0" fmla="*/ 26194 w 116871"/>
              <a:gd name="connsiteY0" fmla="*/ 48768 h 100679"/>
              <a:gd name="connsiteX1" fmla="*/ 51911 w 116871"/>
              <a:gd name="connsiteY1" fmla="*/ 90773 h 100679"/>
              <a:gd name="connsiteX2" fmla="*/ 64579 w 116871"/>
              <a:gd name="connsiteY2" fmla="*/ 90773 h 100679"/>
              <a:gd name="connsiteX3" fmla="*/ 90488 w 116871"/>
              <a:gd name="connsiteY3" fmla="*/ 47244 h 100679"/>
              <a:gd name="connsiteX4" fmla="*/ 90773 w 116871"/>
              <a:gd name="connsiteY4" fmla="*/ 100679 h 100679"/>
              <a:gd name="connsiteX5" fmla="*/ 116871 w 116871"/>
              <a:gd name="connsiteY5" fmla="*/ 100679 h 100679"/>
              <a:gd name="connsiteX6" fmla="*/ 116777 w 116871"/>
              <a:gd name="connsiteY6" fmla="*/ 0 h 100679"/>
              <a:gd name="connsiteX7" fmla="*/ 93345 w 116871"/>
              <a:gd name="connsiteY7" fmla="*/ 0 h 100679"/>
              <a:gd name="connsiteX8" fmla="*/ 58769 w 116871"/>
              <a:gd name="connsiteY8" fmla="*/ 58198 h 100679"/>
              <a:gd name="connsiteX9" fmla="*/ 23431 w 116871"/>
              <a:gd name="connsiteY9" fmla="*/ 0 h 100679"/>
              <a:gd name="connsiteX10" fmla="*/ 0 w 116871"/>
              <a:gd name="connsiteY10" fmla="*/ 0 h 100679"/>
              <a:gd name="connsiteX11" fmla="*/ 0 w 116871"/>
              <a:gd name="connsiteY11" fmla="*/ 100679 h 100679"/>
              <a:gd name="connsiteX12" fmla="*/ 26194 w 116871"/>
              <a:gd name="connsiteY12" fmla="*/ 100679 h 100679"/>
              <a:gd name="connsiteX13" fmla="*/ 26194 w 116871"/>
              <a:gd name="connsiteY13" fmla="*/ 48768 h 1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71" h="100679">
                <a:moveTo>
                  <a:pt x="26194" y="48768"/>
                </a:moveTo>
                <a:lnTo>
                  <a:pt x="51911" y="90773"/>
                </a:lnTo>
                <a:lnTo>
                  <a:pt x="64579" y="90773"/>
                </a:lnTo>
                <a:lnTo>
                  <a:pt x="90488" y="47244"/>
                </a:lnTo>
                <a:lnTo>
                  <a:pt x="90773" y="100679"/>
                </a:lnTo>
                <a:lnTo>
                  <a:pt x="116871" y="100679"/>
                </a:lnTo>
                <a:lnTo>
                  <a:pt x="116777" y="0"/>
                </a:lnTo>
                <a:lnTo>
                  <a:pt x="93345" y="0"/>
                </a:lnTo>
                <a:lnTo>
                  <a:pt x="58769" y="58198"/>
                </a:lnTo>
                <a:lnTo>
                  <a:pt x="23431" y="0"/>
                </a:lnTo>
                <a:lnTo>
                  <a:pt x="0" y="0"/>
                </a:lnTo>
                <a:lnTo>
                  <a:pt x="0" y="100679"/>
                </a:lnTo>
                <a:lnTo>
                  <a:pt x="26194" y="100679"/>
                </a:lnTo>
                <a:lnTo>
                  <a:pt x="26194" y="48768"/>
                </a:lnTo>
                <a:close/>
              </a:path>
            </a:pathLst>
          </a:custGeom>
          <a:solidFill>
            <a:srgbClr val="FFFFFF"/>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18756310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We Can White">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7F5115-0D89-53D5-9387-1C9FBAEE91E8}"/>
              </a:ext>
            </a:extLst>
          </p:cNvPr>
          <p:cNvSpPr>
            <a:spLocks noGrp="1"/>
          </p:cNvSpPr>
          <p:nvPr>
            <p:ph type="sldNum" sz="quarter" idx="11"/>
          </p:nvPr>
        </p:nvSpPr>
        <p:spPr/>
        <p:txBody>
          <a:bodyPr/>
          <a:lstStyle/>
          <a:p>
            <a:fld id="{B58DE5F1-E0F9-4CCA-92B7-7A6FC4DFEE14}" type="slidenum">
              <a:rPr lang="en-US" smtClean="0"/>
              <a:pPr/>
              <a:t>‹#›</a:t>
            </a:fld>
            <a:endParaRPr lang="en-US" dirty="0"/>
          </a:p>
        </p:txBody>
      </p:sp>
      <p:sp>
        <p:nvSpPr>
          <p:cNvPr id="11" name="Freeform: Shape 10">
            <a:extLst>
              <a:ext uri="{FF2B5EF4-FFF2-40B4-BE49-F238E27FC236}">
                <a16:creationId xmlns:a16="http://schemas.microsoft.com/office/drawing/2014/main" id="{250FB33D-15F1-E2E2-0379-2D716F7157B6}"/>
              </a:ext>
            </a:extLst>
          </p:cNvPr>
          <p:cNvSpPr/>
          <p:nvPr/>
        </p:nvSpPr>
        <p:spPr>
          <a:xfrm>
            <a:off x="865726" y="3225831"/>
            <a:ext cx="3066288" cy="291560"/>
          </a:xfrm>
          <a:custGeom>
            <a:avLst/>
            <a:gdLst>
              <a:gd name="connsiteX0" fmla="*/ 0 w 3066288"/>
              <a:gd name="connsiteY0" fmla="*/ 0 h 291560"/>
              <a:gd name="connsiteX1" fmla="*/ 3066288 w 3066288"/>
              <a:gd name="connsiteY1" fmla="*/ 0 h 291560"/>
              <a:gd name="connsiteX2" fmla="*/ 3066288 w 3066288"/>
              <a:gd name="connsiteY2" fmla="*/ 291560 h 291560"/>
              <a:gd name="connsiteX3" fmla="*/ 0 w 3066288"/>
              <a:gd name="connsiteY3" fmla="*/ 291560 h 291560"/>
            </a:gdLst>
            <a:ahLst/>
            <a:cxnLst>
              <a:cxn ang="0">
                <a:pos x="connsiteX0" y="connsiteY0"/>
              </a:cxn>
              <a:cxn ang="0">
                <a:pos x="connsiteX1" y="connsiteY1"/>
              </a:cxn>
              <a:cxn ang="0">
                <a:pos x="connsiteX2" y="connsiteY2"/>
              </a:cxn>
              <a:cxn ang="0">
                <a:pos x="connsiteX3" y="connsiteY3"/>
              </a:cxn>
            </a:cxnLst>
            <a:rect l="l" t="t" r="r" b="b"/>
            <a:pathLst>
              <a:path w="3066288" h="291560">
                <a:moveTo>
                  <a:pt x="0" y="0"/>
                </a:moveTo>
                <a:lnTo>
                  <a:pt x="3066288" y="0"/>
                </a:lnTo>
                <a:lnTo>
                  <a:pt x="3066288" y="291560"/>
                </a:lnTo>
                <a:lnTo>
                  <a:pt x="0" y="291560"/>
                </a:lnTo>
                <a:close/>
              </a:path>
            </a:pathLst>
          </a:custGeom>
          <a:solidFill>
            <a:srgbClr val="0ED7E5"/>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2B185C5-0A69-C5BD-30DE-449C90F65D3F}"/>
              </a:ext>
            </a:extLst>
          </p:cNvPr>
          <p:cNvSpPr/>
          <p:nvPr/>
        </p:nvSpPr>
        <p:spPr>
          <a:xfrm>
            <a:off x="4478273" y="3225831"/>
            <a:ext cx="3841051" cy="291560"/>
          </a:xfrm>
          <a:custGeom>
            <a:avLst/>
            <a:gdLst>
              <a:gd name="connsiteX0" fmla="*/ 0 w 3841051"/>
              <a:gd name="connsiteY0" fmla="*/ 0 h 291560"/>
              <a:gd name="connsiteX1" fmla="*/ 3841051 w 3841051"/>
              <a:gd name="connsiteY1" fmla="*/ 0 h 291560"/>
              <a:gd name="connsiteX2" fmla="*/ 3841051 w 3841051"/>
              <a:gd name="connsiteY2" fmla="*/ 291560 h 291560"/>
              <a:gd name="connsiteX3" fmla="*/ 0 w 3841051"/>
              <a:gd name="connsiteY3" fmla="*/ 291560 h 291560"/>
            </a:gdLst>
            <a:ahLst/>
            <a:cxnLst>
              <a:cxn ang="0">
                <a:pos x="connsiteX0" y="connsiteY0"/>
              </a:cxn>
              <a:cxn ang="0">
                <a:pos x="connsiteX1" y="connsiteY1"/>
              </a:cxn>
              <a:cxn ang="0">
                <a:pos x="connsiteX2" y="connsiteY2"/>
              </a:cxn>
              <a:cxn ang="0">
                <a:pos x="connsiteX3" y="connsiteY3"/>
              </a:cxn>
            </a:cxnLst>
            <a:rect l="l" t="t" r="r" b="b"/>
            <a:pathLst>
              <a:path w="3841051" h="291560">
                <a:moveTo>
                  <a:pt x="0" y="0"/>
                </a:moveTo>
                <a:lnTo>
                  <a:pt x="3841051" y="0"/>
                </a:lnTo>
                <a:lnTo>
                  <a:pt x="3841051" y="291560"/>
                </a:lnTo>
                <a:lnTo>
                  <a:pt x="0" y="291560"/>
                </a:lnTo>
                <a:close/>
              </a:path>
            </a:pathLst>
          </a:custGeom>
          <a:solidFill>
            <a:srgbClr val="67F48C"/>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A006BE1-4AF4-578E-1B1B-BB8311446516}"/>
              </a:ext>
            </a:extLst>
          </p:cNvPr>
          <p:cNvSpPr/>
          <p:nvPr/>
        </p:nvSpPr>
        <p:spPr>
          <a:xfrm>
            <a:off x="804862" y="1628775"/>
            <a:ext cx="2119883" cy="1288065"/>
          </a:xfrm>
          <a:custGeom>
            <a:avLst/>
            <a:gdLst>
              <a:gd name="connsiteX0" fmla="*/ 1772031 w 2119883"/>
              <a:gd name="connsiteY0" fmla="*/ 0 h 1288065"/>
              <a:gd name="connsiteX1" fmla="*/ 1502283 w 2119883"/>
              <a:gd name="connsiteY1" fmla="*/ 829818 h 1288065"/>
              <a:gd name="connsiteX2" fmla="*/ 1242060 w 2119883"/>
              <a:gd name="connsiteY2" fmla="*/ 0 h 1288065"/>
              <a:gd name="connsiteX3" fmla="*/ 907161 w 2119883"/>
              <a:gd name="connsiteY3" fmla="*/ 0 h 1288065"/>
              <a:gd name="connsiteX4" fmla="*/ 634556 w 2119883"/>
              <a:gd name="connsiteY4" fmla="*/ 822103 h 1288065"/>
              <a:gd name="connsiteX5" fmla="*/ 375380 w 2119883"/>
              <a:gd name="connsiteY5" fmla="*/ 0 h 1288065"/>
              <a:gd name="connsiteX6" fmla="*/ 0 w 2119883"/>
              <a:gd name="connsiteY6" fmla="*/ 0 h 1288065"/>
              <a:gd name="connsiteX7" fmla="*/ 417671 w 2119883"/>
              <a:gd name="connsiteY7" fmla="*/ 1288066 h 1288065"/>
              <a:gd name="connsiteX8" fmla="*/ 809625 w 2119883"/>
              <a:gd name="connsiteY8" fmla="*/ 1288066 h 1288065"/>
              <a:gd name="connsiteX9" fmla="*/ 1064705 w 2119883"/>
              <a:gd name="connsiteY9" fmla="*/ 501777 h 1288065"/>
              <a:gd name="connsiteX10" fmla="*/ 1311974 w 2119883"/>
              <a:gd name="connsiteY10" fmla="*/ 1288066 h 1288065"/>
              <a:gd name="connsiteX11" fmla="*/ 1702118 w 2119883"/>
              <a:gd name="connsiteY11" fmla="*/ 1288066 h 1288065"/>
              <a:gd name="connsiteX12" fmla="*/ 2119884 w 2119883"/>
              <a:gd name="connsiteY12" fmla="*/ 0 h 1288065"/>
              <a:gd name="connsiteX13" fmla="*/ 1772031 w 2119883"/>
              <a:gd name="connsiteY13" fmla="*/ 0 h 128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9883" h="1288065">
                <a:moveTo>
                  <a:pt x="1772031" y="0"/>
                </a:moveTo>
                <a:lnTo>
                  <a:pt x="1502283" y="829818"/>
                </a:lnTo>
                <a:lnTo>
                  <a:pt x="1242060" y="0"/>
                </a:lnTo>
                <a:lnTo>
                  <a:pt x="907161" y="0"/>
                </a:lnTo>
                <a:lnTo>
                  <a:pt x="634556" y="822103"/>
                </a:lnTo>
                <a:lnTo>
                  <a:pt x="375380" y="0"/>
                </a:lnTo>
                <a:lnTo>
                  <a:pt x="0" y="0"/>
                </a:lnTo>
                <a:lnTo>
                  <a:pt x="417671" y="1288066"/>
                </a:lnTo>
                <a:lnTo>
                  <a:pt x="809625" y="1288066"/>
                </a:lnTo>
                <a:lnTo>
                  <a:pt x="1064705" y="501777"/>
                </a:lnTo>
                <a:lnTo>
                  <a:pt x="1311974" y="1288066"/>
                </a:lnTo>
                <a:lnTo>
                  <a:pt x="1702118" y="1288066"/>
                </a:lnTo>
                <a:lnTo>
                  <a:pt x="2119884" y="0"/>
                </a:lnTo>
                <a:lnTo>
                  <a:pt x="1772031" y="0"/>
                </a:lnTo>
                <a:close/>
              </a:path>
            </a:pathLst>
          </a:custGeom>
          <a:solidFill>
            <a:schemeClr val="tx1"/>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F42654D-7039-3234-8F1C-3B4EFD9437CB}"/>
              </a:ext>
            </a:extLst>
          </p:cNvPr>
          <p:cNvSpPr/>
          <p:nvPr/>
        </p:nvSpPr>
        <p:spPr>
          <a:xfrm>
            <a:off x="2828829" y="1901094"/>
            <a:ext cx="1081849" cy="1032319"/>
          </a:xfrm>
          <a:custGeom>
            <a:avLst/>
            <a:gdLst>
              <a:gd name="connsiteX0" fmla="*/ 439960 w 1081849"/>
              <a:gd name="connsiteY0" fmla="*/ 277844 h 1032319"/>
              <a:gd name="connsiteX1" fmla="*/ 552164 w 1081849"/>
              <a:gd name="connsiteY1" fmla="*/ 250222 h 1032319"/>
              <a:gd name="connsiteX2" fmla="*/ 660749 w 1081849"/>
              <a:gd name="connsiteY2" fmla="*/ 277844 h 1032319"/>
              <a:gd name="connsiteX3" fmla="*/ 733425 w 1081849"/>
              <a:gd name="connsiteY3" fmla="*/ 356045 h 1032319"/>
              <a:gd name="connsiteX4" fmla="*/ 754856 w 1081849"/>
              <a:gd name="connsiteY4" fmla="*/ 421386 h 1032319"/>
              <a:gd name="connsiteX5" fmla="*/ 346710 w 1081849"/>
              <a:gd name="connsiteY5" fmla="*/ 421386 h 1032319"/>
              <a:gd name="connsiteX6" fmla="*/ 367189 w 1081849"/>
              <a:gd name="connsiteY6" fmla="*/ 356045 h 1032319"/>
              <a:gd name="connsiteX7" fmla="*/ 439865 w 1081849"/>
              <a:gd name="connsiteY7" fmla="*/ 277844 h 1032319"/>
              <a:gd name="connsiteX8" fmla="*/ 1009364 w 1081849"/>
              <a:gd name="connsiteY8" fmla="*/ 238316 h 1032319"/>
              <a:gd name="connsiteX9" fmla="*/ 816102 w 1081849"/>
              <a:gd name="connsiteY9" fmla="*/ 61627 h 1032319"/>
              <a:gd name="connsiteX10" fmla="*/ 548354 w 1081849"/>
              <a:gd name="connsiteY10" fmla="*/ 0 h 1032319"/>
              <a:gd name="connsiteX11" fmla="*/ 265938 w 1081849"/>
              <a:gd name="connsiteY11" fmla="*/ 66294 h 1032319"/>
              <a:gd name="connsiteX12" fmla="*/ 70866 w 1081849"/>
              <a:gd name="connsiteY12" fmla="*/ 249365 h 1032319"/>
              <a:gd name="connsiteX13" fmla="*/ 0 w 1081849"/>
              <a:gd name="connsiteY13" fmla="*/ 517112 h 1032319"/>
              <a:gd name="connsiteX14" fmla="*/ 72676 w 1081849"/>
              <a:gd name="connsiteY14" fmla="*/ 781145 h 1032319"/>
              <a:gd name="connsiteX15" fmla="*/ 276892 w 1081849"/>
              <a:gd name="connsiteY15" fmla="*/ 965168 h 1032319"/>
              <a:gd name="connsiteX16" fmla="*/ 586930 w 1081849"/>
              <a:gd name="connsiteY16" fmla="*/ 1032320 h 1032319"/>
              <a:gd name="connsiteX17" fmla="*/ 833533 w 1081849"/>
              <a:gd name="connsiteY17" fmla="*/ 990886 h 1032319"/>
              <a:gd name="connsiteX18" fmla="*/ 1008317 w 1081849"/>
              <a:gd name="connsiteY18" fmla="*/ 872204 h 1032319"/>
              <a:gd name="connsiteX19" fmla="*/ 826103 w 1081849"/>
              <a:gd name="connsiteY19" fmla="*/ 679037 h 1032319"/>
              <a:gd name="connsiteX20" fmla="*/ 723043 w 1081849"/>
              <a:gd name="connsiteY20" fmla="*/ 744379 h 1032319"/>
              <a:gd name="connsiteX21" fmla="*/ 596075 w 1081849"/>
              <a:gd name="connsiteY21" fmla="*/ 765524 h 1032319"/>
              <a:gd name="connsiteX22" fmla="*/ 459867 w 1081849"/>
              <a:gd name="connsiteY22" fmla="*/ 737045 h 1032319"/>
              <a:gd name="connsiteX23" fmla="*/ 372427 w 1081849"/>
              <a:gd name="connsiteY23" fmla="*/ 655130 h 1032319"/>
              <a:gd name="connsiteX24" fmla="*/ 352044 w 1081849"/>
              <a:gd name="connsiteY24" fmla="*/ 605409 h 1032319"/>
              <a:gd name="connsiteX25" fmla="*/ 1076325 w 1081849"/>
              <a:gd name="connsiteY25" fmla="*/ 605409 h 1032319"/>
              <a:gd name="connsiteX26" fmla="*/ 1080040 w 1081849"/>
              <a:gd name="connsiteY26" fmla="*/ 561213 h 1032319"/>
              <a:gd name="connsiteX27" fmla="*/ 1081850 w 1081849"/>
              <a:gd name="connsiteY27" fmla="*/ 518922 h 1032319"/>
              <a:gd name="connsiteX28" fmla="*/ 1009174 w 1081849"/>
              <a:gd name="connsiteY28" fmla="*/ 238316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1849" h="1032319">
                <a:moveTo>
                  <a:pt x="439960" y="277844"/>
                </a:moveTo>
                <a:cubicBezTo>
                  <a:pt x="471868" y="259461"/>
                  <a:pt x="509207" y="250222"/>
                  <a:pt x="552164" y="250222"/>
                </a:cubicBezTo>
                <a:cubicBezTo>
                  <a:pt x="595122" y="250222"/>
                  <a:pt x="630079" y="259461"/>
                  <a:pt x="660749" y="277844"/>
                </a:cubicBezTo>
                <a:cubicBezTo>
                  <a:pt x="691420" y="296228"/>
                  <a:pt x="715613" y="322326"/>
                  <a:pt x="733425" y="356045"/>
                </a:cubicBezTo>
                <a:cubicBezTo>
                  <a:pt x="743902" y="375952"/>
                  <a:pt x="751046" y="397764"/>
                  <a:pt x="754856" y="421386"/>
                </a:cubicBezTo>
                <a:lnTo>
                  <a:pt x="346710" y="421386"/>
                </a:lnTo>
                <a:cubicBezTo>
                  <a:pt x="350710" y="397669"/>
                  <a:pt x="357473" y="375857"/>
                  <a:pt x="367189" y="356045"/>
                </a:cubicBezTo>
                <a:cubicBezTo>
                  <a:pt x="383762" y="322326"/>
                  <a:pt x="407956" y="296228"/>
                  <a:pt x="439865" y="277844"/>
                </a:cubicBezTo>
                <a:moveTo>
                  <a:pt x="1009364" y="238316"/>
                </a:moveTo>
                <a:cubicBezTo>
                  <a:pt x="960882" y="161639"/>
                  <a:pt x="896493" y="102775"/>
                  <a:pt x="816102" y="61627"/>
                </a:cubicBezTo>
                <a:cubicBezTo>
                  <a:pt x="735711" y="20574"/>
                  <a:pt x="646462" y="0"/>
                  <a:pt x="548354" y="0"/>
                </a:cubicBezTo>
                <a:cubicBezTo>
                  <a:pt x="442817" y="0"/>
                  <a:pt x="348710" y="22098"/>
                  <a:pt x="265938" y="66294"/>
                </a:cubicBezTo>
                <a:cubicBezTo>
                  <a:pt x="183166" y="110490"/>
                  <a:pt x="118110" y="171450"/>
                  <a:pt x="70866" y="249365"/>
                </a:cubicBezTo>
                <a:cubicBezTo>
                  <a:pt x="23622" y="327279"/>
                  <a:pt x="0" y="416528"/>
                  <a:pt x="0" y="517112"/>
                </a:cubicBezTo>
                <a:cubicBezTo>
                  <a:pt x="0" y="617696"/>
                  <a:pt x="24193" y="703326"/>
                  <a:pt x="72676" y="781145"/>
                </a:cubicBezTo>
                <a:cubicBezTo>
                  <a:pt x="121158" y="859060"/>
                  <a:pt x="189167" y="920401"/>
                  <a:pt x="276892" y="965168"/>
                </a:cubicBezTo>
                <a:cubicBezTo>
                  <a:pt x="364617" y="1009936"/>
                  <a:pt x="467963" y="1032320"/>
                  <a:pt x="586930" y="1032320"/>
                </a:cubicBezTo>
                <a:cubicBezTo>
                  <a:pt x="681418" y="1032320"/>
                  <a:pt x="763619" y="1018508"/>
                  <a:pt x="833533" y="990886"/>
                </a:cubicBezTo>
                <a:cubicBezTo>
                  <a:pt x="903446" y="963263"/>
                  <a:pt x="961739" y="923735"/>
                  <a:pt x="1008317" y="872204"/>
                </a:cubicBezTo>
                <a:lnTo>
                  <a:pt x="826103" y="679037"/>
                </a:lnTo>
                <a:cubicBezTo>
                  <a:pt x="791718" y="708470"/>
                  <a:pt x="757428" y="730282"/>
                  <a:pt x="723043" y="744379"/>
                </a:cubicBezTo>
                <a:cubicBezTo>
                  <a:pt x="688658" y="758476"/>
                  <a:pt x="646367" y="765524"/>
                  <a:pt x="596075" y="765524"/>
                </a:cubicBezTo>
                <a:cubicBezTo>
                  <a:pt x="543306" y="765524"/>
                  <a:pt x="497872" y="755999"/>
                  <a:pt x="459867" y="737045"/>
                </a:cubicBezTo>
                <a:cubicBezTo>
                  <a:pt x="421862" y="717995"/>
                  <a:pt x="392716" y="690753"/>
                  <a:pt x="372427" y="655130"/>
                </a:cubicBezTo>
                <a:cubicBezTo>
                  <a:pt x="363760" y="639794"/>
                  <a:pt x="356997" y="623221"/>
                  <a:pt x="352044" y="605409"/>
                </a:cubicBezTo>
                <a:lnTo>
                  <a:pt x="1076325" y="605409"/>
                </a:lnTo>
                <a:cubicBezTo>
                  <a:pt x="1077563" y="591884"/>
                  <a:pt x="1078802" y="577215"/>
                  <a:pt x="1080040" y="561213"/>
                </a:cubicBezTo>
                <a:cubicBezTo>
                  <a:pt x="1081278" y="545306"/>
                  <a:pt x="1081850" y="531209"/>
                  <a:pt x="1081850" y="518922"/>
                </a:cubicBezTo>
                <a:cubicBezTo>
                  <a:pt x="1081850" y="408527"/>
                  <a:pt x="1057656" y="314992"/>
                  <a:pt x="1009174" y="238316"/>
                </a:cubicBezTo>
              </a:path>
            </a:pathLst>
          </a:custGeom>
          <a:solidFill>
            <a:schemeClr val="tx1"/>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4104A9C-B30E-CCD7-1C78-6F6EA3980AA1}"/>
              </a:ext>
            </a:extLst>
          </p:cNvPr>
          <p:cNvSpPr/>
          <p:nvPr/>
        </p:nvSpPr>
        <p:spPr>
          <a:xfrm>
            <a:off x="4453889" y="1901094"/>
            <a:ext cx="1039653" cy="1032319"/>
          </a:xfrm>
          <a:custGeom>
            <a:avLst/>
            <a:gdLst>
              <a:gd name="connsiteX0" fmla="*/ 682657 w 1039653"/>
              <a:gd name="connsiteY0" fmla="*/ 722281 h 1032319"/>
              <a:gd name="connsiteX1" fmla="*/ 570452 w 1039653"/>
              <a:gd name="connsiteY1" fmla="*/ 754475 h 1032319"/>
              <a:gd name="connsiteX2" fmla="*/ 461010 w 1039653"/>
              <a:gd name="connsiteY2" fmla="*/ 726853 h 1032319"/>
              <a:gd name="connsiteX3" fmla="*/ 382810 w 1039653"/>
              <a:gd name="connsiteY3" fmla="*/ 645890 h 1032319"/>
              <a:gd name="connsiteX4" fmla="*/ 353378 w 1039653"/>
              <a:gd name="connsiteY4" fmla="*/ 517112 h 1032319"/>
              <a:gd name="connsiteX5" fmla="*/ 382810 w 1039653"/>
              <a:gd name="connsiteY5" fmla="*/ 386429 h 1032319"/>
              <a:gd name="connsiteX6" fmla="*/ 461010 w 1039653"/>
              <a:gd name="connsiteY6" fmla="*/ 307276 h 1032319"/>
              <a:gd name="connsiteX7" fmla="*/ 570452 w 1039653"/>
              <a:gd name="connsiteY7" fmla="*/ 279654 h 1032319"/>
              <a:gd name="connsiteX8" fmla="*/ 682657 w 1039653"/>
              <a:gd name="connsiteY8" fmla="*/ 311849 h 1032319"/>
              <a:gd name="connsiteX9" fmla="*/ 769144 w 1039653"/>
              <a:gd name="connsiteY9" fmla="*/ 413957 h 1032319"/>
              <a:gd name="connsiteX10" fmla="*/ 1039654 w 1039653"/>
              <a:gd name="connsiteY10" fmla="*/ 274130 h 1032319"/>
              <a:gd name="connsiteX11" fmla="*/ 864870 w 1039653"/>
              <a:gd name="connsiteY11" fmla="*/ 72676 h 1032319"/>
              <a:gd name="connsiteX12" fmla="*/ 572262 w 1039653"/>
              <a:gd name="connsiteY12" fmla="*/ 0 h 1032319"/>
              <a:gd name="connsiteX13" fmla="*/ 276034 w 1039653"/>
              <a:gd name="connsiteY13" fmla="*/ 67151 h 1032319"/>
              <a:gd name="connsiteX14" fmla="*/ 73628 w 1039653"/>
              <a:gd name="connsiteY14" fmla="*/ 250222 h 1032319"/>
              <a:gd name="connsiteX15" fmla="*/ 0 w 1039653"/>
              <a:gd name="connsiteY15" fmla="*/ 517017 h 1032319"/>
              <a:gd name="connsiteX16" fmla="*/ 73628 w 1039653"/>
              <a:gd name="connsiteY16" fmla="*/ 782955 h 1032319"/>
              <a:gd name="connsiteX17" fmla="*/ 276034 w 1039653"/>
              <a:gd name="connsiteY17" fmla="*/ 966025 h 1032319"/>
              <a:gd name="connsiteX18" fmla="*/ 572262 w 1039653"/>
              <a:gd name="connsiteY18" fmla="*/ 1032320 h 1032319"/>
              <a:gd name="connsiteX19" fmla="*/ 864870 w 1039653"/>
              <a:gd name="connsiteY19" fmla="*/ 959644 h 1032319"/>
              <a:gd name="connsiteX20" fmla="*/ 1039654 w 1039653"/>
              <a:gd name="connsiteY20" fmla="*/ 758190 h 1032319"/>
              <a:gd name="connsiteX21" fmla="*/ 769144 w 1039653"/>
              <a:gd name="connsiteY21" fmla="*/ 620173 h 1032319"/>
              <a:gd name="connsiteX22" fmla="*/ 682657 w 1039653"/>
              <a:gd name="connsiteY22" fmla="*/ 722281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9653" h="1032319">
                <a:moveTo>
                  <a:pt x="682657" y="722281"/>
                </a:moveTo>
                <a:cubicBezTo>
                  <a:pt x="648272" y="743807"/>
                  <a:pt x="610933" y="754475"/>
                  <a:pt x="570452" y="754475"/>
                </a:cubicBezTo>
                <a:cubicBezTo>
                  <a:pt x="529971" y="754475"/>
                  <a:pt x="493490" y="745236"/>
                  <a:pt x="461010" y="726853"/>
                </a:cubicBezTo>
                <a:cubicBezTo>
                  <a:pt x="428530" y="708470"/>
                  <a:pt x="402431" y="681514"/>
                  <a:pt x="382810" y="645890"/>
                </a:cubicBezTo>
                <a:cubicBezTo>
                  <a:pt x="363188" y="610362"/>
                  <a:pt x="353378" y="567404"/>
                  <a:pt x="353378" y="517112"/>
                </a:cubicBezTo>
                <a:cubicBezTo>
                  <a:pt x="353378" y="466820"/>
                  <a:pt x="363188" y="420814"/>
                  <a:pt x="382810" y="386429"/>
                </a:cubicBezTo>
                <a:cubicBezTo>
                  <a:pt x="402431" y="352044"/>
                  <a:pt x="428530" y="325660"/>
                  <a:pt x="461010" y="307276"/>
                </a:cubicBezTo>
                <a:cubicBezTo>
                  <a:pt x="493490" y="288893"/>
                  <a:pt x="529971" y="279654"/>
                  <a:pt x="570452" y="279654"/>
                </a:cubicBezTo>
                <a:cubicBezTo>
                  <a:pt x="610933" y="279654"/>
                  <a:pt x="648367" y="290417"/>
                  <a:pt x="682657" y="311849"/>
                </a:cubicBezTo>
                <a:cubicBezTo>
                  <a:pt x="716947" y="333375"/>
                  <a:pt x="745807" y="367379"/>
                  <a:pt x="769144" y="413957"/>
                </a:cubicBezTo>
                <a:lnTo>
                  <a:pt x="1039654" y="274130"/>
                </a:lnTo>
                <a:cubicBezTo>
                  <a:pt x="1005269" y="188309"/>
                  <a:pt x="947071" y="121063"/>
                  <a:pt x="864870" y="72676"/>
                </a:cubicBezTo>
                <a:cubicBezTo>
                  <a:pt x="782669" y="24193"/>
                  <a:pt x="685133" y="0"/>
                  <a:pt x="572262" y="0"/>
                </a:cubicBezTo>
                <a:cubicBezTo>
                  <a:pt x="459391" y="0"/>
                  <a:pt x="361855" y="22384"/>
                  <a:pt x="276034" y="67151"/>
                </a:cubicBezTo>
                <a:cubicBezTo>
                  <a:pt x="190119" y="111919"/>
                  <a:pt x="122682" y="172974"/>
                  <a:pt x="73628" y="250222"/>
                </a:cubicBezTo>
                <a:cubicBezTo>
                  <a:pt x="24574" y="327565"/>
                  <a:pt x="0" y="416433"/>
                  <a:pt x="0" y="517017"/>
                </a:cubicBezTo>
                <a:cubicBezTo>
                  <a:pt x="0" y="617601"/>
                  <a:pt x="24574" y="705041"/>
                  <a:pt x="73628" y="782955"/>
                </a:cubicBezTo>
                <a:cubicBezTo>
                  <a:pt x="122682" y="860870"/>
                  <a:pt x="190214" y="921925"/>
                  <a:pt x="276034" y="966025"/>
                </a:cubicBezTo>
                <a:cubicBezTo>
                  <a:pt x="361855" y="1010221"/>
                  <a:pt x="460629" y="1032320"/>
                  <a:pt x="572262" y="1032320"/>
                </a:cubicBezTo>
                <a:cubicBezTo>
                  <a:pt x="683895" y="1032320"/>
                  <a:pt x="782669" y="1008126"/>
                  <a:pt x="864870" y="959644"/>
                </a:cubicBezTo>
                <a:cubicBezTo>
                  <a:pt x="947071" y="911162"/>
                  <a:pt x="1005364" y="844010"/>
                  <a:pt x="1039654" y="758190"/>
                </a:cubicBezTo>
                <a:lnTo>
                  <a:pt x="769144" y="620173"/>
                </a:lnTo>
                <a:cubicBezTo>
                  <a:pt x="745807" y="666845"/>
                  <a:pt x="716947" y="700850"/>
                  <a:pt x="682657" y="722281"/>
                </a:cubicBezTo>
              </a:path>
            </a:pathLst>
          </a:custGeom>
          <a:solidFill>
            <a:schemeClr val="tx1"/>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5010183-DF7C-3A76-D02D-0023F46DFBC3}"/>
              </a:ext>
            </a:extLst>
          </p:cNvPr>
          <p:cNvSpPr/>
          <p:nvPr/>
        </p:nvSpPr>
        <p:spPr>
          <a:xfrm>
            <a:off x="5568695" y="1901190"/>
            <a:ext cx="992028" cy="1032319"/>
          </a:xfrm>
          <a:custGeom>
            <a:avLst/>
            <a:gdLst>
              <a:gd name="connsiteX0" fmla="*/ 575310 w 992028"/>
              <a:gd name="connsiteY0" fmla="*/ 782955 h 1032319"/>
              <a:gd name="connsiteX1" fmla="*/ 469487 w 992028"/>
              <a:gd name="connsiteY1" fmla="*/ 811435 h 1032319"/>
              <a:gd name="connsiteX2" fmla="*/ 373761 w 992028"/>
              <a:gd name="connsiteY2" fmla="*/ 782955 h 1032319"/>
              <a:gd name="connsiteX3" fmla="*/ 338804 w 992028"/>
              <a:gd name="connsiteY3" fmla="*/ 710279 h 1032319"/>
              <a:gd name="connsiteX4" fmla="*/ 372809 w 992028"/>
              <a:gd name="connsiteY4" fmla="*/ 636651 h 1032319"/>
              <a:gd name="connsiteX5" fmla="*/ 491490 w 992028"/>
              <a:gd name="connsiteY5" fmla="*/ 610838 h 1032319"/>
              <a:gd name="connsiteX6" fmla="*/ 642366 w 992028"/>
              <a:gd name="connsiteY6" fmla="*/ 610838 h 1032319"/>
              <a:gd name="connsiteX7" fmla="*/ 642366 w 992028"/>
              <a:gd name="connsiteY7" fmla="*/ 695516 h 1032319"/>
              <a:gd name="connsiteX8" fmla="*/ 575215 w 992028"/>
              <a:gd name="connsiteY8" fmla="*/ 782955 h 1032319"/>
              <a:gd name="connsiteX9" fmla="*/ 992028 w 992028"/>
              <a:gd name="connsiteY9" fmla="*/ 461867 h 1032319"/>
              <a:gd name="connsiteX10" fmla="*/ 858584 w 992028"/>
              <a:gd name="connsiteY10" fmla="*/ 112205 h 1032319"/>
              <a:gd name="connsiteX11" fmla="*/ 482251 w 992028"/>
              <a:gd name="connsiteY11" fmla="*/ 0 h 1032319"/>
              <a:gd name="connsiteX12" fmla="*/ 245745 w 992028"/>
              <a:gd name="connsiteY12" fmla="*/ 31242 h 1032319"/>
              <a:gd name="connsiteX13" fmla="*/ 42386 w 992028"/>
              <a:gd name="connsiteY13" fmla="*/ 117729 h 1032319"/>
              <a:gd name="connsiteX14" fmla="*/ 158305 w 992028"/>
              <a:gd name="connsiteY14" fmla="*/ 353282 h 1032319"/>
              <a:gd name="connsiteX15" fmla="*/ 284321 w 992028"/>
              <a:gd name="connsiteY15" fmla="*/ 292513 h 1032319"/>
              <a:gd name="connsiteX16" fmla="*/ 430625 w 992028"/>
              <a:gd name="connsiteY16" fmla="*/ 268605 h 1032319"/>
              <a:gd name="connsiteX17" fmla="*/ 591598 w 992028"/>
              <a:gd name="connsiteY17" fmla="*/ 313658 h 1032319"/>
              <a:gd name="connsiteX18" fmla="*/ 641604 w 992028"/>
              <a:gd name="connsiteY18" fmla="*/ 426815 h 1032319"/>
              <a:gd name="connsiteX19" fmla="*/ 443484 w 992028"/>
              <a:gd name="connsiteY19" fmla="*/ 426815 h 1032319"/>
              <a:gd name="connsiteX20" fmla="*/ 192310 w 992028"/>
              <a:gd name="connsiteY20" fmla="*/ 462725 h 1032319"/>
              <a:gd name="connsiteX21" fmla="*/ 46958 w 992028"/>
              <a:gd name="connsiteY21" fmla="*/ 566738 h 1032319"/>
              <a:gd name="connsiteX22" fmla="*/ 0 w 992028"/>
              <a:gd name="connsiteY22" fmla="*/ 726853 h 1032319"/>
              <a:gd name="connsiteX23" fmla="*/ 43243 w 992028"/>
              <a:gd name="connsiteY23" fmla="*/ 881444 h 1032319"/>
              <a:gd name="connsiteX24" fmla="*/ 170212 w 992028"/>
              <a:gd name="connsiteY24" fmla="*/ 991838 h 1032319"/>
              <a:gd name="connsiteX25" fmla="*/ 371665 w 992028"/>
              <a:gd name="connsiteY25" fmla="*/ 1032319 h 1032319"/>
              <a:gd name="connsiteX26" fmla="*/ 582359 w 992028"/>
              <a:gd name="connsiteY26" fmla="*/ 979837 h 1032319"/>
              <a:gd name="connsiteX27" fmla="*/ 666083 w 992028"/>
              <a:gd name="connsiteY27" fmla="*/ 886301 h 1032319"/>
              <a:gd name="connsiteX28" fmla="*/ 666083 w 992028"/>
              <a:gd name="connsiteY28" fmla="*/ 1015746 h 1032319"/>
              <a:gd name="connsiteX29" fmla="*/ 991838 w 992028"/>
              <a:gd name="connsiteY29" fmla="*/ 1015746 h 1032319"/>
              <a:gd name="connsiteX30" fmla="*/ 991838 w 992028"/>
              <a:gd name="connsiteY30" fmla="*/ 461867 h 10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2028" h="1032319">
                <a:moveTo>
                  <a:pt x="575310" y="782955"/>
                </a:moveTo>
                <a:cubicBezTo>
                  <a:pt x="544068" y="802005"/>
                  <a:pt x="508730" y="811435"/>
                  <a:pt x="469487" y="811435"/>
                </a:cubicBezTo>
                <a:cubicBezTo>
                  <a:pt x="430244" y="811435"/>
                  <a:pt x="397097" y="801910"/>
                  <a:pt x="373761" y="782955"/>
                </a:cubicBezTo>
                <a:cubicBezTo>
                  <a:pt x="350425" y="763905"/>
                  <a:pt x="338804" y="739712"/>
                  <a:pt x="338804" y="710279"/>
                </a:cubicBezTo>
                <a:cubicBezTo>
                  <a:pt x="338804" y="678371"/>
                  <a:pt x="350139" y="653891"/>
                  <a:pt x="372809" y="636651"/>
                </a:cubicBezTo>
                <a:cubicBezTo>
                  <a:pt x="395478" y="619506"/>
                  <a:pt x="435102" y="610838"/>
                  <a:pt x="491490" y="610838"/>
                </a:cubicBezTo>
                <a:lnTo>
                  <a:pt x="642366" y="610838"/>
                </a:lnTo>
                <a:lnTo>
                  <a:pt x="642366" y="695516"/>
                </a:lnTo>
                <a:cubicBezTo>
                  <a:pt x="628840" y="734759"/>
                  <a:pt x="606457" y="763905"/>
                  <a:pt x="575215" y="782955"/>
                </a:cubicBezTo>
                <a:moveTo>
                  <a:pt x="992028" y="461867"/>
                </a:moveTo>
                <a:cubicBezTo>
                  <a:pt x="992028" y="303657"/>
                  <a:pt x="947547" y="187071"/>
                  <a:pt x="858584" y="112205"/>
                </a:cubicBezTo>
                <a:cubicBezTo>
                  <a:pt x="769620" y="37433"/>
                  <a:pt x="644176" y="0"/>
                  <a:pt x="482251" y="0"/>
                </a:cubicBezTo>
                <a:cubicBezTo>
                  <a:pt x="403765" y="0"/>
                  <a:pt x="324898" y="10478"/>
                  <a:pt x="245745" y="31242"/>
                </a:cubicBezTo>
                <a:cubicBezTo>
                  <a:pt x="166592" y="52102"/>
                  <a:pt x="98869" y="80962"/>
                  <a:pt x="42386" y="117729"/>
                </a:cubicBezTo>
                <a:lnTo>
                  <a:pt x="158305" y="353282"/>
                </a:lnTo>
                <a:cubicBezTo>
                  <a:pt x="192691" y="328803"/>
                  <a:pt x="234696" y="308515"/>
                  <a:pt x="284321" y="292513"/>
                </a:cubicBezTo>
                <a:cubicBezTo>
                  <a:pt x="334042" y="276606"/>
                  <a:pt x="382810" y="268605"/>
                  <a:pt x="430625" y="268605"/>
                </a:cubicBezTo>
                <a:cubicBezTo>
                  <a:pt x="504254" y="268605"/>
                  <a:pt x="557879" y="283655"/>
                  <a:pt x="591598" y="313658"/>
                </a:cubicBezTo>
                <a:cubicBezTo>
                  <a:pt x="622268" y="340995"/>
                  <a:pt x="638842" y="378809"/>
                  <a:pt x="641604" y="426815"/>
                </a:cubicBezTo>
                <a:lnTo>
                  <a:pt x="443484" y="426815"/>
                </a:lnTo>
                <a:cubicBezTo>
                  <a:pt x="341662" y="426815"/>
                  <a:pt x="257937" y="438817"/>
                  <a:pt x="192310" y="462725"/>
                </a:cubicBezTo>
                <a:cubicBezTo>
                  <a:pt x="126682" y="486632"/>
                  <a:pt x="78200" y="521303"/>
                  <a:pt x="46958" y="566738"/>
                </a:cubicBezTo>
                <a:cubicBezTo>
                  <a:pt x="15716" y="612172"/>
                  <a:pt x="0" y="665512"/>
                  <a:pt x="0" y="726853"/>
                </a:cubicBezTo>
                <a:cubicBezTo>
                  <a:pt x="0" y="783336"/>
                  <a:pt x="14383" y="834771"/>
                  <a:pt x="43243" y="881444"/>
                </a:cubicBezTo>
                <a:cubicBezTo>
                  <a:pt x="72009" y="928116"/>
                  <a:pt x="114395" y="964882"/>
                  <a:pt x="170212" y="991838"/>
                </a:cubicBezTo>
                <a:cubicBezTo>
                  <a:pt x="226028" y="1018794"/>
                  <a:pt x="293179" y="1032319"/>
                  <a:pt x="371665" y="1032319"/>
                </a:cubicBezTo>
                <a:cubicBezTo>
                  <a:pt x="458724" y="1032319"/>
                  <a:pt x="529018" y="1014889"/>
                  <a:pt x="582359" y="979837"/>
                </a:cubicBezTo>
                <a:cubicBezTo>
                  <a:pt x="618268" y="956310"/>
                  <a:pt x="645986" y="925068"/>
                  <a:pt x="666083" y="886301"/>
                </a:cubicBezTo>
                <a:lnTo>
                  <a:pt x="666083" y="1015746"/>
                </a:lnTo>
                <a:lnTo>
                  <a:pt x="991838" y="1015746"/>
                </a:lnTo>
                <a:lnTo>
                  <a:pt x="991838" y="461867"/>
                </a:lnTo>
                <a:close/>
              </a:path>
            </a:pathLst>
          </a:custGeom>
          <a:solidFill>
            <a:schemeClr val="tx1"/>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D72C93B-D528-B921-F45B-E1A741FCA3B5}"/>
              </a:ext>
            </a:extLst>
          </p:cNvPr>
          <p:cNvSpPr/>
          <p:nvPr/>
        </p:nvSpPr>
        <p:spPr>
          <a:xfrm>
            <a:off x="6698836" y="1901094"/>
            <a:ext cx="1061847" cy="1015650"/>
          </a:xfrm>
          <a:custGeom>
            <a:avLst/>
            <a:gdLst>
              <a:gd name="connsiteX0" fmla="*/ 1061752 w 1061847"/>
              <a:gd name="connsiteY0" fmla="*/ 445294 h 1015650"/>
              <a:gd name="connsiteX1" fmla="*/ 1007459 w 1061847"/>
              <a:gd name="connsiteY1" fmla="*/ 193167 h 1015650"/>
              <a:gd name="connsiteX2" fmla="*/ 859346 w 1061847"/>
              <a:gd name="connsiteY2" fmla="*/ 47816 h 1015650"/>
              <a:gd name="connsiteX3" fmla="*/ 649605 w 1061847"/>
              <a:gd name="connsiteY3" fmla="*/ 0 h 1015650"/>
              <a:gd name="connsiteX4" fmla="*/ 425101 w 1061847"/>
              <a:gd name="connsiteY4" fmla="*/ 56102 h 1015650"/>
              <a:gd name="connsiteX5" fmla="*/ 334899 w 1061847"/>
              <a:gd name="connsiteY5" fmla="*/ 126397 h 1015650"/>
              <a:gd name="connsiteX6" fmla="*/ 334899 w 1061847"/>
              <a:gd name="connsiteY6" fmla="*/ 16478 h 1015650"/>
              <a:gd name="connsiteX7" fmla="*/ 0 w 1061847"/>
              <a:gd name="connsiteY7" fmla="*/ 16478 h 1015650"/>
              <a:gd name="connsiteX8" fmla="*/ 0 w 1061847"/>
              <a:gd name="connsiteY8" fmla="*/ 1015651 h 1015650"/>
              <a:gd name="connsiteX9" fmla="*/ 349663 w 1061847"/>
              <a:gd name="connsiteY9" fmla="*/ 1015651 h 1015650"/>
              <a:gd name="connsiteX10" fmla="*/ 349663 w 1061847"/>
              <a:gd name="connsiteY10" fmla="*/ 535400 h 1015650"/>
              <a:gd name="connsiteX11" fmla="*/ 375381 w 1061847"/>
              <a:gd name="connsiteY11" fmla="*/ 399193 h 1015650"/>
              <a:gd name="connsiteX12" fmla="*/ 447199 w 1061847"/>
              <a:gd name="connsiteY12" fmla="*/ 322802 h 1015650"/>
              <a:gd name="connsiteX13" fmla="*/ 550259 w 1061847"/>
              <a:gd name="connsiteY13" fmla="*/ 297942 h 1015650"/>
              <a:gd name="connsiteX14" fmla="*/ 667131 w 1061847"/>
              <a:gd name="connsiteY14" fmla="*/ 346710 h 1015650"/>
              <a:gd name="connsiteX15" fmla="*/ 710375 w 1061847"/>
              <a:gd name="connsiteY15" fmla="*/ 502158 h 1015650"/>
              <a:gd name="connsiteX16" fmla="*/ 710375 w 1061847"/>
              <a:gd name="connsiteY16" fmla="*/ 1015556 h 1015650"/>
              <a:gd name="connsiteX17" fmla="*/ 1061847 w 1061847"/>
              <a:gd name="connsiteY17" fmla="*/ 1015556 h 1015650"/>
              <a:gd name="connsiteX18" fmla="*/ 1061847 w 1061847"/>
              <a:gd name="connsiteY18" fmla="*/ 445103 h 101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1847" h="1015650">
                <a:moveTo>
                  <a:pt x="1061752" y="445294"/>
                </a:moveTo>
                <a:cubicBezTo>
                  <a:pt x="1061752" y="342233"/>
                  <a:pt x="1043654" y="258223"/>
                  <a:pt x="1007459" y="193167"/>
                </a:cubicBezTo>
                <a:cubicBezTo>
                  <a:pt x="971265" y="128111"/>
                  <a:pt x="921925" y="79724"/>
                  <a:pt x="859346" y="47816"/>
                </a:cubicBezTo>
                <a:cubicBezTo>
                  <a:pt x="796767" y="15907"/>
                  <a:pt x="726853" y="0"/>
                  <a:pt x="649605" y="0"/>
                </a:cubicBezTo>
                <a:cubicBezTo>
                  <a:pt x="566166" y="0"/>
                  <a:pt x="491395" y="18669"/>
                  <a:pt x="425101" y="56102"/>
                </a:cubicBezTo>
                <a:cubicBezTo>
                  <a:pt x="391383" y="75152"/>
                  <a:pt x="361379" y="98679"/>
                  <a:pt x="334899" y="126397"/>
                </a:cubicBezTo>
                <a:lnTo>
                  <a:pt x="334899" y="16478"/>
                </a:lnTo>
                <a:lnTo>
                  <a:pt x="0" y="16478"/>
                </a:lnTo>
                <a:lnTo>
                  <a:pt x="0" y="1015651"/>
                </a:lnTo>
                <a:lnTo>
                  <a:pt x="349663" y="1015651"/>
                </a:lnTo>
                <a:lnTo>
                  <a:pt x="349663" y="535400"/>
                </a:lnTo>
                <a:cubicBezTo>
                  <a:pt x="349663" y="479012"/>
                  <a:pt x="358236" y="433578"/>
                  <a:pt x="375381" y="399193"/>
                </a:cubicBezTo>
                <a:cubicBezTo>
                  <a:pt x="392525" y="364903"/>
                  <a:pt x="416433" y="339376"/>
                  <a:pt x="447199" y="322802"/>
                </a:cubicBezTo>
                <a:cubicBezTo>
                  <a:pt x="477870" y="306229"/>
                  <a:pt x="512255" y="297942"/>
                  <a:pt x="550259" y="297942"/>
                </a:cubicBezTo>
                <a:cubicBezTo>
                  <a:pt x="599313" y="297942"/>
                  <a:pt x="638270" y="314230"/>
                  <a:pt x="667131" y="346710"/>
                </a:cubicBezTo>
                <a:cubicBezTo>
                  <a:pt x="695897" y="379190"/>
                  <a:pt x="710375" y="431101"/>
                  <a:pt x="710375" y="502158"/>
                </a:cubicBezTo>
                <a:lnTo>
                  <a:pt x="710375" y="1015556"/>
                </a:lnTo>
                <a:lnTo>
                  <a:pt x="1061847" y="1015556"/>
                </a:lnTo>
                <a:lnTo>
                  <a:pt x="1061847" y="445103"/>
                </a:lnTo>
                <a:close/>
              </a:path>
            </a:pathLst>
          </a:custGeom>
          <a:solidFill>
            <a:schemeClr val="tx1"/>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1B0C09B-B973-D378-53C6-CD6823F0FFC7}"/>
              </a:ext>
            </a:extLst>
          </p:cNvPr>
          <p:cNvSpPr/>
          <p:nvPr/>
        </p:nvSpPr>
        <p:spPr>
          <a:xfrm>
            <a:off x="7916893" y="2519362"/>
            <a:ext cx="419671" cy="413956"/>
          </a:xfrm>
          <a:custGeom>
            <a:avLst/>
            <a:gdLst>
              <a:gd name="connsiteX0" fmla="*/ 209836 w 419671"/>
              <a:gd name="connsiteY0" fmla="*/ 0 h 413956"/>
              <a:gd name="connsiteX1" fmla="*/ 60770 w 419671"/>
              <a:gd name="connsiteY1" fmla="*/ 56102 h 413956"/>
              <a:gd name="connsiteX2" fmla="*/ 0 w 419671"/>
              <a:gd name="connsiteY2" fmla="*/ 204216 h 413956"/>
              <a:gd name="connsiteX3" fmla="*/ 60770 w 419671"/>
              <a:gd name="connsiteY3" fmla="*/ 356045 h 413956"/>
              <a:gd name="connsiteX4" fmla="*/ 209836 w 419671"/>
              <a:gd name="connsiteY4" fmla="*/ 413957 h 413956"/>
              <a:gd name="connsiteX5" fmla="*/ 358902 w 419671"/>
              <a:gd name="connsiteY5" fmla="*/ 356045 h 413956"/>
              <a:gd name="connsiteX6" fmla="*/ 419671 w 419671"/>
              <a:gd name="connsiteY6" fmla="*/ 204216 h 413956"/>
              <a:gd name="connsiteX7" fmla="*/ 358902 w 419671"/>
              <a:gd name="connsiteY7" fmla="*/ 56102 h 413956"/>
              <a:gd name="connsiteX8" fmla="*/ 209836 w 419671"/>
              <a:gd name="connsiteY8" fmla="*/ 0 h 41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671" h="413956">
                <a:moveTo>
                  <a:pt x="209836" y="0"/>
                </a:moveTo>
                <a:cubicBezTo>
                  <a:pt x="150972" y="0"/>
                  <a:pt x="101251" y="18764"/>
                  <a:pt x="60770" y="56102"/>
                </a:cubicBezTo>
                <a:cubicBezTo>
                  <a:pt x="20288" y="93536"/>
                  <a:pt x="0" y="142875"/>
                  <a:pt x="0" y="204216"/>
                </a:cubicBezTo>
                <a:cubicBezTo>
                  <a:pt x="0" y="265557"/>
                  <a:pt x="20193" y="317373"/>
                  <a:pt x="60770" y="356045"/>
                </a:cubicBezTo>
                <a:cubicBezTo>
                  <a:pt x="101251" y="394716"/>
                  <a:pt x="150876" y="413957"/>
                  <a:pt x="209836" y="413957"/>
                </a:cubicBezTo>
                <a:cubicBezTo>
                  <a:pt x="268796" y="413957"/>
                  <a:pt x="318421" y="394621"/>
                  <a:pt x="358902" y="356045"/>
                </a:cubicBezTo>
                <a:cubicBezTo>
                  <a:pt x="399383" y="317373"/>
                  <a:pt x="419671" y="266795"/>
                  <a:pt x="419671" y="204216"/>
                </a:cubicBezTo>
                <a:cubicBezTo>
                  <a:pt x="419671" y="141637"/>
                  <a:pt x="399479" y="93536"/>
                  <a:pt x="358902" y="56102"/>
                </a:cubicBezTo>
                <a:cubicBezTo>
                  <a:pt x="318421" y="18669"/>
                  <a:pt x="268700" y="0"/>
                  <a:pt x="209836" y="0"/>
                </a:cubicBezTo>
              </a:path>
            </a:pathLst>
          </a:custGeom>
          <a:solidFill>
            <a:schemeClr val="tx1"/>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E46F127-6696-2C8C-4911-C0C4C5848F01}"/>
              </a:ext>
            </a:extLst>
          </p:cNvPr>
          <p:cNvSpPr/>
          <p:nvPr/>
        </p:nvSpPr>
        <p:spPr>
          <a:xfrm>
            <a:off x="7798402" y="1912905"/>
            <a:ext cx="90202" cy="100679"/>
          </a:xfrm>
          <a:custGeom>
            <a:avLst/>
            <a:gdLst>
              <a:gd name="connsiteX0" fmla="*/ 30861 w 90202"/>
              <a:gd name="connsiteY0" fmla="*/ 100679 h 100679"/>
              <a:gd name="connsiteX1" fmla="*/ 59341 w 90202"/>
              <a:gd name="connsiteY1" fmla="*/ 100679 h 100679"/>
              <a:gd name="connsiteX2" fmla="*/ 59341 w 90202"/>
              <a:gd name="connsiteY2" fmla="*/ 22574 h 100679"/>
              <a:gd name="connsiteX3" fmla="*/ 90202 w 90202"/>
              <a:gd name="connsiteY3" fmla="*/ 22574 h 100679"/>
              <a:gd name="connsiteX4" fmla="*/ 90202 w 90202"/>
              <a:gd name="connsiteY4" fmla="*/ 0 h 100679"/>
              <a:gd name="connsiteX5" fmla="*/ 0 w 90202"/>
              <a:gd name="connsiteY5" fmla="*/ 0 h 100679"/>
              <a:gd name="connsiteX6" fmla="*/ 0 w 90202"/>
              <a:gd name="connsiteY6" fmla="*/ 22574 h 100679"/>
              <a:gd name="connsiteX7" fmla="*/ 30861 w 90202"/>
              <a:gd name="connsiteY7" fmla="*/ 22574 h 100679"/>
              <a:gd name="connsiteX8" fmla="*/ 30861 w 90202"/>
              <a:gd name="connsiteY8" fmla="*/ 100679 h 1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02" h="100679">
                <a:moveTo>
                  <a:pt x="30861" y="100679"/>
                </a:moveTo>
                <a:lnTo>
                  <a:pt x="59341" y="100679"/>
                </a:lnTo>
                <a:lnTo>
                  <a:pt x="59341" y="22574"/>
                </a:lnTo>
                <a:lnTo>
                  <a:pt x="90202" y="22574"/>
                </a:lnTo>
                <a:lnTo>
                  <a:pt x="90202" y="0"/>
                </a:lnTo>
                <a:lnTo>
                  <a:pt x="0" y="0"/>
                </a:lnTo>
                <a:lnTo>
                  <a:pt x="0" y="22574"/>
                </a:lnTo>
                <a:lnTo>
                  <a:pt x="30861" y="22574"/>
                </a:lnTo>
                <a:lnTo>
                  <a:pt x="30861" y="100679"/>
                </a:lnTo>
                <a:close/>
              </a:path>
            </a:pathLst>
          </a:custGeom>
          <a:solidFill>
            <a:schemeClr val="tx1"/>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4C723BD-FF79-1B37-CBC3-400C1E600738}"/>
              </a:ext>
            </a:extLst>
          </p:cNvPr>
          <p:cNvSpPr/>
          <p:nvPr/>
        </p:nvSpPr>
        <p:spPr>
          <a:xfrm>
            <a:off x="7899367" y="1912905"/>
            <a:ext cx="116871" cy="100679"/>
          </a:xfrm>
          <a:custGeom>
            <a:avLst/>
            <a:gdLst>
              <a:gd name="connsiteX0" fmla="*/ 26194 w 116871"/>
              <a:gd name="connsiteY0" fmla="*/ 48768 h 100679"/>
              <a:gd name="connsiteX1" fmla="*/ 51911 w 116871"/>
              <a:gd name="connsiteY1" fmla="*/ 90773 h 100679"/>
              <a:gd name="connsiteX2" fmla="*/ 64579 w 116871"/>
              <a:gd name="connsiteY2" fmla="*/ 90773 h 100679"/>
              <a:gd name="connsiteX3" fmla="*/ 90488 w 116871"/>
              <a:gd name="connsiteY3" fmla="*/ 47244 h 100679"/>
              <a:gd name="connsiteX4" fmla="*/ 90773 w 116871"/>
              <a:gd name="connsiteY4" fmla="*/ 100679 h 100679"/>
              <a:gd name="connsiteX5" fmla="*/ 116871 w 116871"/>
              <a:gd name="connsiteY5" fmla="*/ 100679 h 100679"/>
              <a:gd name="connsiteX6" fmla="*/ 116777 w 116871"/>
              <a:gd name="connsiteY6" fmla="*/ 0 h 100679"/>
              <a:gd name="connsiteX7" fmla="*/ 93345 w 116871"/>
              <a:gd name="connsiteY7" fmla="*/ 0 h 100679"/>
              <a:gd name="connsiteX8" fmla="*/ 58769 w 116871"/>
              <a:gd name="connsiteY8" fmla="*/ 58198 h 100679"/>
              <a:gd name="connsiteX9" fmla="*/ 23431 w 116871"/>
              <a:gd name="connsiteY9" fmla="*/ 0 h 100679"/>
              <a:gd name="connsiteX10" fmla="*/ 0 w 116871"/>
              <a:gd name="connsiteY10" fmla="*/ 0 h 100679"/>
              <a:gd name="connsiteX11" fmla="*/ 0 w 116871"/>
              <a:gd name="connsiteY11" fmla="*/ 100679 h 100679"/>
              <a:gd name="connsiteX12" fmla="*/ 26194 w 116871"/>
              <a:gd name="connsiteY12" fmla="*/ 100679 h 100679"/>
              <a:gd name="connsiteX13" fmla="*/ 26194 w 116871"/>
              <a:gd name="connsiteY13" fmla="*/ 48768 h 10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71" h="100679">
                <a:moveTo>
                  <a:pt x="26194" y="48768"/>
                </a:moveTo>
                <a:lnTo>
                  <a:pt x="51911" y="90773"/>
                </a:lnTo>
                <a:lnTo>
                  <a:pt x="64579" y="90773"/>
                </a:lnTo>
                <a:lnTo>
                  <a:pt x="90488" y="47244"/>
                </a:lnTo>
                <a:lnTo>
                  <a:pt x="90773" y="100679"/>
                </a:lnTo>
                <a:lnTo>
                  <a:pt x="116871" y="100679"/>
                </a:lnTo>
                <a:lnTo>
                  <a:pt x="116777" y="0"/>
                </a:lnTo>
                <a:lnTo>
                  <a:pt x="93345" y="0"/>
                </a:lnTo>
                <a:lnTo>
                  <a:pt x="58769" y="58198"/>
                </a:lnTo>
                <a:lnTo>
                  <a:pt x="23431" y="0"/>
                </a:lnTo>
                <a:lnTo>
                  <a:pt x="0" y="0"/>
                </a:lnTo>
                <a:lnTo>
                  <a:pt x="0" y="100679"/>
                </a:lnTo>
                <a:lnTo>
                  <a:pt x="26194" y="100679"/>
                </a:lnTo>
                <a:lnTo>
                  <a:pt x="26194" y="48768"/>
                </a:lnTo>
                <a:close/>
              </a:path>
            </a:pathLst>
          </a:custGeom>
          <a:solidFill>
            <a:schemeClr val="tx1"/>
          </a:solidFill>
          <a:ln w="0"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21B3307A-ED16-78EF-4027-461CA78C1158}"/>
              </a:ext>
            </a:extLst>
          </p:cNvPr>
          <p:cNvSpPr txBox="1"/>
          <p:nvPr userDrawn="1"/>
        </p:nvSpPr>
        <p:spPr>
          <a:xfrm>
            <a:off x="1645920" y="5062451"/>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a:p>
        </p:txBody>
      </p:sp>
      <p:sp>
        <p:nvSpPr>
          <p:cNvPr id="5" name="TextBox 4">
            <a:extLst>
              <a:ext uri="{FF2B5EF4-FFF2-40B4-BE49-F238E27FC236}">
                <a16:creationId xmlns:a16="http://schemas.microsoft.com/office/drawing/2014/main" id="{0663A1D0-5274-8A25-0E2E-C879BF6D07BC}"/>
              </a:ext>
            </a:extLst>
          </p:cNvPr>
          <p:cNvSpPr txBox="1"/>
          <p:nvPr userDrawn="1"/>
        </p:nvSpPr>
        <p:spPr>
          <a:xfrm>
            <a:off x="2892829" y="5062451"/>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pic>
        <p:nvPicPr>
          <p:cNvPr id="7" name="Corewell Health" descr="Corewell Health">
            <a:extLst>
              <a:ext uri="{FF2B5EF4-FFF2-40B4-BE49-F238E27FC236}">
                <a16:creationId xmlns:a16="http://schemas.microsoft.com/office/drawing/2014/main" id="{DCC463E0-010B-DDC4-2B1A-B0CCFD451F1E}"/>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4174881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16E4-A8E6-12E6-A5D5-0E17C301C534}"/>
              </a:ext>
            </a:extLst>
          </p:cNvPr>
          <p:cNvSpPr>
            <a:spLocks noGrp="1"/>
          </p:cNvSpPr>
          <p:nvPr>
            <p:ph type="title" hasCustomPrompt="1"/>
          </p:nvPr>
        </p:nvSpPr>
        <p:spPr>
          <a:xfrm>
            <a:off x="414084" y="1186180"/>
            <a:ext cx="8318754" cy="640080"/>
          </a:xfrm>
        </p:spPr>
        <p:txBody>
          <a:bodyPr/>
          <a:lstStyle>
            <a:lvl1pPr>
              <a:defRPr sz="5000" b="1" spc="0" baseline="0">
                <a:latin typeface="+mn-lt"/>
              </a:defRPr>
            </a:lvl1pPr>
          </a:lstStyle>
          <a:p>
            <a:r>
              <a:rPr lang="en-US" dirty="0"/>
              <a:t>Thank you.</a:t>
            </a:r>
          </a:p>
        </p:txBody>
      </p:sp>
      <p:pic>
        <p:nvPicPr>
          <p:cNvPr id="6" name="Corewell Health" descr="Corewell Health">
            <a:extLst>
              <a:ext uri="{FF2B5EF4-FFF2-40B4-BE49-F238E27FC236}">
                <a16:creationId xmlns:a16="http://schemas.microsoft.com/office/drawing/2014/main" id="{77C5EA00-C4BC-E779-6F8A-D1205542827B}"/>
              </a:ext>
            </a:extLst>
          </p:cNvPr>
          <p:cNvPicPr>
            <a:picLocks noChangeAspect="1"/>
          </p:cNvPicPr>
          <p:nvPr userDrawn="1"/>
        </p:nvPicPr>
        <p:blipFill>
          <a:blip r:embed="rId2"/>
          <a:stretch>
            <a:fillRect/>
          </a:stretch>
        </p:blipFill>
        <p:spPr bwMode="black">
          <a:xfrm>
            <a:off x="7117531" y="226695"/>
            <a:ext cx="1679787" cy="365760"/>
          </a:xfrm>
          <a:prstGeom prst="rect">
            <a:avLst/>
          </a:prstGeom>
        </p:spPr>
      </p:pic>
      <p:sp>
        <p:nvSpPr>
          <p:cNvPr id="7" name="Text Placeholder 6">
            <a:extLst>
              <a:ext uri="{FF2B5EF4-FFF2-40B4-BE49-F238E27FC236}">
                <a16:creationId xmlns:a16="http://schemas.microsoft.com/office/drawing/2014/main" id="{EA10BD77-E16A-4231-13A6-86D940E7D961}"/>
              </a:ext>
            </a:extLst>
          </p:cNvPr>
          <p:cNvSpPr>
            <a:spLocks noGrp="1"/>
          </p:cNvSpPr>
          <p:nvPr>
            <p:ph type="body" sz="quarter" idx="14"/>
          </p:nvPr>
        </p:nvSpPr>
        <p:spPr>
          <a:xfrm>
            <a:off x="411479" y="1942137"/>
            <a:ext cx="3450909" cy="89073"/>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7C956C84-3018-749A-9244-9679F4846E48}"/>
              </a:ext>
            </a:extLst>
          </p:cNvPr>
          <p:cNvSpPr>
            <a:spLocks noGrp="1"/>
          </p:cNvSpPr>
          <p:nvPr>
            <p:ph type="body" sz="quarter" idx="15" hasCustomPrompt="1"/>
          </p:nvPr>
        </p:nvSpPr>
        <p:spPr>
          <a:xfrm>
            <a:off x="411479" y="2619374"/>
            <a:ext cx="3450909" cy="198438"/>
          </a:xfrm>
        </p:spPr>
        <p:txBody>
          <a:bodyPr/>
          <a:lstStyle>
            <a:lvl1pPr marL="0" indent="0">
              <a:buNone/>
              <a:defRPr b="1"/>
            </a:lvl1pPr>
          </a:lstStyle>
          <a:p>
            <a:pPr lvl="0"/>
            <a:r>
              <a:rPr lang="en-US" dirty="0"/>
              <a:t>Contact</a:t>
            </a:r>
          </a:p>
        </p:txBody>
      </p:sp>
      <p:sp>
        <p:nvSpPr>
          <p:cNvPr id="10" name="Text Placeholder 8">
            <a:extLst>
              <a:ext uri="{FF2B5EF4-FFF2-40B4-BE49-F238E27FC236}">
                <a16:creationId xmlns:a16="http://schemas.microsoft.com/office/drawing/2014/main" id="{6181DFB0-3314-83A7-07B5-7E0877C97E83}"/>
              </a:ext>
            </a:extLst>
          </p:cNvPr>
          <p:cNvSpPr>
            <a:spLocks noGrp="1"/>
          </p:cNvSpPr>
          <p:nvPr>
            <p:ph type="body" sz="quarter" idx="16" hasCustomPrompt="1"/>
          </p:nvPr>
        </p:nvSpPr>
        <p:spPr>
          <a:xfrm>
            <a:off x="411479" y="2879824"/>
            <a:ext cx="3450909" cy="198438"/>
          </a:xfrm>
        </p:spPr>
        <p:txBody>
          <a:bodyPr/>
          <a:lstStyle>
            <a:lvl1pPr marL="0" indent="0">
              <a:buNone/>
              <a:defRPr b="0"/>
            </a:lvl1pPr>
          </a:lstStyle>
          <a:p>
            <a:pPr lvl="0"/>
            <a:r>
              <a:rPr lang="en-US" dirty="0" err="1"/>
              <a:t>Firstname</a:t>
            </a:r>
            <a:r>
              <a:rPr lang="en-US" dirty="0"/>
              <a:t> </a:t>
            </a:r>
            <a:r>
              <a:rPr lang="en-US" dirty="0" err="1"/>
              <a:t>Lastname</a:t>
            </a:r>
            <a:endParaRPr lang="en-US" dirty="0"/>
          </a:p>
        </p:txBody>
      </p:sp>
      <p:sp>
        <p:nvSpPr>
          <p:cNvPr id="11" name="Text Placeholder 8">
            <a:extLst>
              <a:ext uri="{FF2B5EF4-FFF2-40B4-BE49-F238E27FC236}">
                <a16:creationId xmlns:a16="http://schemas.microsoft.com/office/drawing/2014/main" id="{E2031008-698C-88BE-4A59-75C0B276CE89}"/>
              </a:ext>
            </a:extLst>
          </p:cNvPr>
          <p:cNvSpPr>
            <a:spLocks noGrp="1"/>
          </p:cNvSpPr>
          <p:nvPr>
            <p:ph type="body" sz="quarter" idx="17" hasCustomPrompt="1"/>
          </p:nvPr>
        </p:nvSpPr>
        <p:spPr>
          <a:xfrm>
            <a:off x="411479" y="3140274"/>
            <a:ext cx="3450909" cy="198438"/>
          </a:xfrm>
        </p:spPr>
        <p:txBody>
          <a:bodyPr/>
          <a:lstStyle>
            <a:lvl1pPr marL="0" indent="0">
              <a:buNone/>
              <a:defRPr b="0"/>
            </a:lvl1pPr>
          </a:lstStyle>
          <a:p>
            <a:pPr lvl="0"/>
            <a:r>
              <a:rPr lang="en-US" dirty="0"/>
              <a:t>emailaddress@corewellhealth.org</a:t>
            </a:r>
          </a:p>
        </p:txBody>
      </p:sp>
      <p:sp>
        <p:nvSpPr>
          <p:cNvPr id="12" name="Text Placeholder 8">
            <a:extLst>
              <a:ext uri="{FF2B5EF4-FFF2-40B4-BE49-F238E27FC236}">
                <a16:creationId xmlns:a16="http://schemas.microsoft.com/office/drawing/2014/main" id="{E6CDF9E4-7EF1-1EC6-B9E8-B3043D161DCB}"/>
              </a:ext>
            </a:extLst>
          </p:cNvPr>
          <p:cNvSpPr>
            <a:spLocks noGrp="1"/>
          </p:cNvSpPr>
          <p:nvPr>
            <p:ph type="body" sz="quarter" idx="18" hasCustomPrompt="1"/>
          </p:nvPr>
        </p:nvSpPr>
        <p:spPr>
          <a:xfrm>
            <a:off x="411479" y="3400723"/>
            <a:ext cx="3450909" cy="198438"/>
          </a:xfrm>
        </p:spPr>
        <p:txBody>
          <a:bodyPr/>
          <a:lstStyle>
            <a:lvl1pPr marL="0" indent="0">
              <a:buNone/>
              <a:defRPr b="0"/>
            </a:lvl1pPr>
          </a:lstStyle>
          <a:p>
            <a:pPr lvl="0"/>
            <a:r>
              <a:rPr lang="en-US" dirty="0"/>
              <a:t>000.000.0000</a:t>
            </a:r>
          </a:p>
        </p:txBody>
      </p:sp>
    </p:spTree>
    <p:extLst>
      <p:ext uri="{BB962C8B-B14F-4D97-AF65-F5344CB8AC3E}">
        <p14:creationId xmlns:p14="http://schemas.microsoft.com/office/powerpoint/2010/main" val="8504261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16E4-A8E6-12E6-A5D5-0E17C301C534}"/>
              </a:ext>
            </a:extLst>
          </p:cNvPr>
          <p:cNvSpPr>
            <a:spLocks noGrp="1"/>
          </p:cNvSpPr>
          <p:nvPr>
            <p:ph type="title" hasCustomPrompt="1"/>
          </p:nvPr>
        </p:nvSpPr>
        <p:spPr>
          <a:xfrm>
            <a:off x="414084" y="1186180"/>
            <a:ext cx="8318754" cy="640080"/>
          </a:xfrm>
        </p:spPr>
        <p:txBody>
          <a:bodyPr/>
          <a:lstStyle>
            <a:lvl1pPr>
              <a:defRPr sz="5000" b="1" spc="0" baseline="0">
                <a:latin typeface="+mn-lt"/>
              </a:defRPr>
            </a:lvl1pPr>
          </a:lstStyle>
          <a:p>
            <a:r>
              <a:rPr lang="en-US" dirty="0"/>
              <a:t>Thank you.</a:t>
            </a:r>
          </a:p>
        </p:txBody>
      </p:sp>
      <p:sp>
        <p:nvSpPr>
          <p:cNvPr id="7" name="Text Placeholder 6">
            <a:extLst>
              <a:ext uri="{FF2B5EF4-FFF2-40B4-BE49-F238E27FC236}">
                <a16:creationId xmlns:a16="http://schemas.microsoft.com/office/drawing/2014/main" id="{EA10BD77-E16A-4231-13A6-86D940E7D961}"/>
              </a:ext>
            </a:extLst>
          </p:cNvPr>
          <p:cNvSpPr>
            <a:spLocks noGrp="1"/>
          </p:cNvSpPr>
          <p:nvPr>
            <p:ph type="body" sz="quarter" idx="14"/>
          </p:nvPr>
        </p:nvSpPr>
        <p:spPr>
          <a:xfrm>
            <a:off x="411479" y="1908796"/>
            <a:ext cx="3446146" cy="89073"/>
          </a:xfrm>
          <a:solidFill>
            <a:schemeClr val="accent2"/>
          </a:solidFill>
        </p:spPr>
        <p:txBody>
          <a:bodyPr/>
          <a:lstStyle>
            <a:lvl1pPr marL="0" indent="0">
              <a:buNone/>
              <a:defRPr sz="100">
                <a:solidFill>
                  <a:schemeClr val="accent2"/>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7C956C84-3018-749A-9244-9679F4846E48}"/>
              </a:ext>
            </a:extLst>
          </p:cNvPr>
          <p:cNvSpPr>
            <a:spLocks noGrp="1"/>
          </p:cNvSpPr>
          <p:nvPr>
            <p:ph type="body" sz="quarter" idx="15" hasCustomPrompt="1"/>
          </p:nvPr>
        </p:nvSpPr>
        <p:spPr>
          <a:xfrm>
            <a:off x="411479" y="2619374"/>
            <a:ext cx="3446146" cy="198438"/>
          </a:xfrm>
        </p:spPr>
        <p:txBody>
          <a:bodyPr/>
          <a:lstStyle>
            <a:lvl1pPr marL="0" indent="0">
              <a:buNone/>
              <a:defRPr b="1"/>
            </a:lvl1pPr>
          </a:lstStyle>
          <a:p>
            <a:pPr lvl="0"/>
            <a:r>
              <a:rPr lang="en-US" dirty="0"/>
              <a:t>Contact</a:t>
            </a:r>
          </a:p>
        </p:txBody>
      </p:sp>
      <p:sp>
        <p:nvSpPr>
          <p:cNvPr id="10" name="Text Placeholder 8">
            <a:extLst>
              <a:ext uri="{FF2B5EF4-FFF2-40B4-BE49-F238E27FC236}">
                <a16:creationId xmlns:a16="http://schemas.microsoft.com/office/drawing/2014/main" id="{6181DFB0-3314-83A7-07B5-7E0877C97E83}"/>
              </a:ext>
            </a:extLst>
          </p:cNvPr>
          <p:cNvSpPr>
            <a:spLocks noGrp="1"/>
          </p:cNvSpPr>
          <p:nvPr>
            <p:ph type="body" sz="quarter" idx="16" hasCustomPrompt="1"/>
          </p:nvPr>
        </p:nvSpPr>
        <p:spPr>
          <a:xfrm>
            <a:off x="411479" y="2879824"/>
            <a:ext cx="3446146" cy="198438"/>
          </a:xfrm>
        </p:spPr>
        <p:txBody>
          <a:bodyPr/>
          <a:lstStyle>
            <a:lvl1pPr marL="0" indent="0">
              <a:buNone/>
              <a:defRPr b="0"/>
            </a:lvl1pPr>
          </a:lstStyle>
          <a:p>
            <a:pPr lvl="0"/>
            <a:r>
              <a:rPr lang="en-US" dirty="0" err="1"/>
              <a:t>Firstname</a:t>
            </a:r>
            <a:r>
              <a:rPr lang="en-US" dirty="0"/>
              <a:t> </a:t>
            </a:r>
            <a:r>
              <a:rPr lang="en-US" dirty="0" err="1"/>
              <a:t>Lastname</a:t>
            </a:r>
            <a:endParaRPr lang="en-US" dirty="0"/>
          </a:p>
        </p:txBody>
      </p:sp>
      <p:sp>
        <p:nvSpPr>
          <p:cNvPr id="11" name="Text Placeholder 8">
            <a:extLst>
              <a:ext uri="{FF2B5EF4-FFF2-40B4-BE49-F238E27FC236}">
                <a16:creationId xmlns:a16="http://schemas.microsoft.com/office/drawing/2014/main" id="{E2031008-698C-88BE-4A59-75C0B276CE89}"/>
              </a:ext>
            </a:extLst>
          </p:cNvPr>
          <p:cNvSpPr>
            <a:spLocks noGrp="1"/>
          </p:cNvSpPr>
          <p:nvPr>
            <p:ph type="body" sz="quarter" idx="17" hasCustomPrompt="1"/>
          </p:nvPr>
        </p:nvSpPr>
        <p:spPr>
          <a:xfrm>
            <a:off x="411479" y="3140274"/>
            <a:ext cx="3446146" cy="198438"/>
          </a:xfrm>
        </p:spPr>
        <p:txBody>
          <a:bodyPr/>
          <a:lstStyle>
            <a:lvl1pPr marL="0" indent="0">
              <a:buNone/>
              <a:defRPr b="0"/>
            </a:lvl1pPr>
          </a:lstStyle>
          <a:p>
            <a:pPr lvl="0"/>
            <a:r>
              <a:rPr lang="en-US" dirty="0"/>
              <a:t>emailaddress@corewellhealth.org</a:t>
            </a:r>
          </a:p>
        </p:txBody>
      </p:sp>
      <p:sp>
        <p:nvSpPr>
          <p:cNvPr id="12" name="Text Placeholder 8">
            <a:extLst>
              <a:ext uri="{FF2B5EF4-FFF2-40B4-BE49-F238E27FC236}">
                <a16:creationId xmlns:a16="http://schemas.microsoft.com/office/drawing/2014/main" id="{E6CDF9E4-7EF1-1EC6-B9E8-B3043D161DCB}"/>
              </a:ext>
            </a:extLst>
          </p:cNvPr>
          <p:cNvSpPr>
            <a:spLocks noGrp="1"/>
          </p:cNvSpPr>
          <p:nvPr>
            <p:ph type="body" sz="quarter" idx="18" hasCustomPrompt="1"/>
          </p:nvPr>
        </p:nvSpPr>
        <p:spPr>
          <a:xfrm>
            <a:off x="411479" y="3400723"/>
            <a:ext cx="3446146" cy="198438"/>
          </a:xfrm>
        </p:spPr>
        <p:txBody>
          <a:bodyPr/>
          <a:lstStyle>
            <a:lvl1pPr marL="0" indent="0">
              <a:buNone/>
              <a:defRPr b="0"/>
            </a:lvl1pPr>
          </a:lstStyle>
          <a:p>
            <a:pPr lvl="0"/>
            <a:r>
              <a:rPr lang="en-US" dirty="0"/>
              <a:t>000.000.0000</a:t>
            </a:r>
          </a:p>
        </p:txBody>
      </p:sp>
      <p:pic>
        <p:nvPicPr>
          <p:cNvPr id="5" name="Corewell Health" descr="Corewell Health">
            <a:extLst>
              <a:ext uri="{FF2B5EF4-FFF2-40B4-BE49-F238E27FC236}">
                <a16:creationId xmlns:a16="http://schemas.microsoft.com/office/drawing/2014/main" id="{EA4D9736-6194-4AF6-00CB-12BC916AAAF0}"/>
              </a:ext>
            </a:extLst>
          </p:cNvPr>
          <p:cNvPicPr>
            <a:picLocks noChangeAspect="1"/>
          </p:cNvPicPr>
          <p:nvPr userDrawn="1"/>
        </p:nvPicPr>
        <p:blipFill>
          <a:blip r:embed="rId2"/>
          <a:stretch>
            <a:fillRect/>
          </a:stretch>
        </p:blipFill>
        <p:spPr>
          <a:xfrm>
            <a:off x="7117531" y="226695"/>
            <a:ext cx="1679787" cy="365760"/>
          </a:xfrm>
          <a:prstGeom prst="rect">
            <a:avLst/>
          </a:prstGeom>
        </p:spPr>
      </p:pic>
    </p:spTree>
    <p:extLst>
      <p:ext uri="{BB962C8B-B14F-4D97-AF65-F5344CB8AC3E}">
        <p14:creationId xmlns:p14="http://schemas.microsoft.com/office/powerpoint/2010/main" val="3145070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099E-97C8-A548-B2C0-661F978B74F9}"/>
              </a:ext>
            </a:extLst>
          </p:cNvPr>
          <p:cNvSpPr>
            <a:spLocks noGrp="1"/>
          </p:cNvSpPr>
          <p:nvPr>
            <p:ph type="title" hasCustomPrompt="1"/>
          </p:nvPr>
        </p:nvSpPr>
        <p:spPr/>
        <p:txBody>
          <a:bodyPr/>
          <a:lstStyle/>
          <a:p>
            <a:r>
              <a:rPr lang="en-US" dirty="0"/>
              <a:t>[Slide title]</a:t>
            </a:r>
          </a:p>
        </p:txBody>
      </p:sp>
      <p:sp>
        <p:nvSpPr>
          <p:cNvPr id="4" name="Footer Placeholder 2">
            <a:extLst>
              <a:ext uri="{FF2B5EF4-FFF2-40B4-BE49-F238E27FC236}">
                <a16:creationId xmlns:a16="http://schemas.microsoft.com/office/drawing/2014/main" id="{690E5072-36EC-1D4C-BC7D-D46FFFED7EA9}"/>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5" name="Slide Number Placeholder 4">
            <a:extLst>
              <a:ext uri="{FF2B5EF4-FFF2-40B4-BE49-F238E27FC236}">
                <a16:creationId xmlns:a16="http://schemas.microsoft.com/office/drawing/2014/main" id="{630BF4CC-C7F4-134F-9D4E-39D382DAF6DB}"/>
              </a:ext>
            </a:extLst>
          </p:cNvPr>
          <p:cNvSpPr>
            <a:spLocks noGrp="1"/>
          </p:cNvSpPr>
          <p:nvPr>
            <p:ph type="sldNum" sz="quarter" idx="12"/>
          </p:nvPr>
        </p:nvSpPr>
        <p:spPr/>
        <p:txBody>
          <a:bodyPr/>
          <a:lstStyle/>
          <a:p>
            <a:fld id="{42038AD7-C3D9-6141-BEF0-6BD01642C74E}" type="slidenum">
              <a:rPr lang="en-US" smtClean="0"/>
              <a:t>‹#›</a:t>
            </a:fld>
            <a:endParaRPr lang="en-US"/>
          </a:p>
        </p:txBody>
      </p:sp>
    </p:spTree>
    <p:extLst>
      <p:ext uri="{BB962C8B-B14F-4D97-AF65-F5344CB8AC3E}">
        <p14:creationId xmlns:p14="http://schemas.microsoft.com/office/powerpoint/2010/main" val="827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 userDrawn="1">
          <p15:clr>
            <a:srgbClr val="FBAE40"/>
          </p15:clr>
        </p15:guide>
        <p15:guide id="2" orient="horz" pos="8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6864A85B-7453-D64F-A4AB-696EE9A052CC}"/>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4" name="Slide Number Placeholder 3">
            <a:extLst>
              <a:ext uri="{FF2B5EF4-FFF2-40B4-BE49-F238E27FC236}">
                <a16:creationId xmlns:a16="http://schemas.microsoft.com/office/drawing/2014/main" id="{85186827-DA85-9C4D-8C82-6FE011E099D7}"/>
              </a:ext>
            </a:extLst>
          </p:cNvPr>
          <p:cNvSpPr>
            <a:spLocks noGrp="1"/>
          </p:cNvSpPr>
          <p:nvPr>
            <p:ph type="sldNum" sz="quarter" idx="12"/>
          </p:nvPr>
        </p:nvSpPr>
        <p:spPr/>
        <p:txBody>
          <a:bodyPr/>
          <a:lstStyle/>
          <a:p>
            <a:fld id="{42038AD7-C3D9-6141-BEF0-6BD01642C74E}" type="slidenum">
              <a:rPr lang="en-US" smtClean="0"/>
              <a:t>‹#›</a:t>
            </a:fld>
            <a:endParaRPr lang="en-US"/>
          </a:p>
        </p:txBody>
      </p:sp>
    </p:spTree>
    <p:extLst>
      <p:ext uri="{BB962C8B-B14F-4D97-AF65-F5344CB8AC3E}">
        <p14:creationId xmlns:p14="http://schemas.microsoft.com/office/powerpoint/2010/main" val="262471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sz="2200"/>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411480" y="1499095"/>
            <a:ext cx="8321040" cy="3246754"/>
          </a:xfrm>
        </p:spPr>
        <p:txBody>
          <a:bodyPr numCol="3" spcCol="365760"/>
          <a:lstStyle>
            <a:lvl1pPr marL="0" indent="0">
              <a:spcBef>
                <a:spcPts val="1200"/>
              </a:spcBef>
              <a:buFontTx/>
              <a:buNone/>
              <a:tabLst>
                <a:tab pos="341710" algn="l"/>
              </a:tabLst>
              <a:defRPr b="1"/>
            </a:lvl1pPr>
            <a:lvl2pPr marL="0" indent="0">
              <a:spcBef>
                <a:spcPts val="600"/>
              </a:spcBef>
              <a:buFontTx/>
              <a:buNone/>
              <a:tabLst>
                <a:tab pos="341710" algn="l"/>
              </a:tabLst>
              <a:defRPr/>
            </a:lvl2pPr>
            <a:lvl3pPr marL="484632" indent="-136922">
              <a:tabLst/>
              <a:defRPr/>
            </a:lvl3pPr>
            <a:lvl4pPr marL="617220" indent="-136922">
              <a:tabLst/>
              <a:defRPr/>
            </a:lvl4pPr>
            <a:lvl5pPr marL="758952" indent="-136922">
              <a:tabLst/>
              <a:defRPr/>
            </a:lvl5pPr>
            <a:lvl6pPr marL="891540" indent="-136922">
              <a:tabLst/>
              <a:defRPr/>
            </a:lvl6pPr>
            <a:lvl7pPr marL="1033272" indent="-136922">
              <a:tabLst/>
              <a:defRPr/>
            </a:lvl7pPr>
            <a:lvl8pPr marL="1165860" indent="-136922">
              <a:tabLst/>
              <a:defRPr/>
            </a:lvl8pPr>
            <a:lvl9pPr marL="1307592" indent="-136922">
              <a:tabLst/>
              <a:defRPr/>
            </a:lvl9pPr>
          </a:lstStyle>
          <a:p>
            <a:pPr lvl="0"/>
            <a:r>
              <a:rPr lang="en-US" dirty="0"/>
              <a:t>[Section 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4" name="TextBox 3">
            <a:extLst>
              <a:ext uri="{FF2B5EF4-FFF2-40B4-BE49-F238E27FC236}">
                <a16:creationId xmlns:a16="http://schemas.microsoft.com/office/drawing/2014/main" id="{47630B90-EA82-A429-46F1-0E24BF861A85}"/>
              </a:ext>
            </a:extLst>
          </p:cNvPr>
          <p:cNvSpPr txBox="1"/>
          <p:nvPr userDrawn="1"/>
        </p:nvSpPr>
        <p:spPr>
          <a:xfrm>
            <a:off x="7959256" y="429370"/>
            <a:ext cx="0" cy="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endParaRPr lang="en-US" sz="1200" dirty="0"/>
          </a:p>
        </p:txBody>
      </p:sp>
    </p:spTree>
    <p:extLst>
      <p:ext uri="{BB962C8B-B14F-4D97-AF65-F5344CB8AC3E}">
        <p14:creationId xmlns:p14="http://schemas.microsoft.com/office/powerpoint/2010/main" val="361694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guide id="2" pos="2074" userDrawn="1">
          <p15:clr>
            <a:srgbClr val="FBAE40"/>
          </p15:clr>
        </p15:guide>
        <p15:guide id="3" pos="3688" userDrawn="1">
          <p15:clr>
            <a:srgbClr val="FBAE40"/>
          </p15:clr>
        </p15:guide>
        <p15:guide id="4" pos="3888" userDrawn="1">
          <p15:clr>
            <a:srgbClr val="FBAE40"/>
          </p15:clr>
        </p15:guide>
        <p15:guide id="5" orient="horz" pos="402" userDrawn="1">
          <p15:clr>
            <a:srgbClr val="FBAE40"/>
          </p15:clr>
        </p15:guide>
        <p15:guide id="6" orient="horz" pos="892" userDrawn="1">
          <p15:clr>
            <a:srgbClr val="FBAE40"/>
          </p15:clr>
        </p15:guide>
        <p15:guide id="7" orient="horz" pos="808" userDrawn="1">
          <p15:clr>
            <a:srgbClr val="FBAE40"/>
          </p15:clr>
        </p15:guide>
        <p15:guide id="8" orient="horz" pos="29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411481" y="1009156"/>
            <a:ext cx="3977639" cy="3654919"/>
          </a:xfrm>
        </p:spPr>
        <p:txBody>
          <a:bodyPr/>
          <a:lstStyle>
            <a:lvl1pPr>
              <a:lnSpc>
                <a:spcPct val="90000"/>
              </a:lnSpc>
              <a:defRPr sz="3200" spc="0" baseline="0"/>
            </a:lvl1pPr>
          </a:lstStyle>
          <a:p>
            <a:r>
              <a:rPr lang="en-US" dirty="0"/>
              <a:t>This is a “Big Title and Content” slide. Use the title to make an important point.</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4" name="Text Placeholder 6">
            <a:extLst>
              <a:ext uri="{FF2B5EF4-FFF2-40B4-BE49-F238E27FC236}">
                <a16:creationId xmlns:a16="http://schemas.microsoft.com/office/drawing/2014/main" id="{FE8E063C-A257-E0F8-7FD7-C4871FC616D0}"/>
              </a:ext>
            </a:extLst>
          </p:cNvPr>
          <p:cNvSpPr>
            <a:spLocks noGrp="1"/>
          </p:cNvSpPr>
          <p:nvPr>
            <p:ph type="body" sz="quarter" idx="19" hasCustomPrompt="1"/>
          </p:nvPr>
        </p:nvSpPr>
        <p:spPr>
          <a:xfrm>
            <a:off x="4749799" y="1009650"/>
            <a:ext cx="3985559" cy="10945"/>
          </a:xfrm>
          <a:solidFill>
            <a:schemeClr val="tx1"/>
          </a:solidFill>
        </p:spPr>
        <p:txBody>
          <a:bodyPr/>
          <a:lstStyle>
            <a:lvl1pPr marL="0" indent="0">
              <a:buNone/>
              <a:defRPr sz="100">
                <a:solidFill>
                  <a:schemeClr val="tx1"/>
                </a:solidFill>
              </a:defRPr>
            </a:lvl1pPr>
          </a:lstStyle>
          <a:p>
            <a:pPr lvl="0"/>
            <a:r>
              <a:rPr lang="en-US" dirty="0"/>
              <a:t>Click1</a:t>
            </a:r>
          </a:p>
          <a:p>
            <a:pPr lvl="0"/>
            <a:endParaRPr lang="en-US" dirty="0"/>
          </a:p>
        </p:txBody>
      </p:sp>
      <p:sp>
        <p:nvSpPr>
          <p:cNvPr id="8" name="Content Placeholder 7">
            <a:extLst>
              <a:ext uri="{FF2B5EF4-FFF2-40B4-BE49-F238E27FC236}">
                <a16:creationId xmlns:a16="http://schemas.microsoft.com/office/drawing/2014/main" id="{1DFA0D5E-C079-5B4E-94FF-200FAFB92807}"/>
              </a:ext>
            </a:extLst>
          </p:cNvPr>
          <p:cNvSpPr>
            <a:spLocks noGrp="1"/>
          </p:cNvSpPr>
          <p:nvPr>
            <p:ph sz="quarter" idx="20" hasCustomPrompt="1"/>
          </p:nvPr>
        </p:nvSpPr>
        <p:spPr>
          <a:xfrm>
            <a:off x="4749800" y="1276350"/>
            <a:ext cx="3986213" cy="3387725"/>
          </a:xfrm>
        </p:spPr>
        <p:txBody>
          <a:bodyPr/>
          <a:lstStyle>
            <a:lvl1pPr marL="0" indent="0">
              <a:buNone/>
              <a:defRPr/>
            </a:lvl1pPr>
            <a:lvl2pPr marL="137160" indent="0">
              <a:buNone/>
              <a:defRPr/>
            </a:lvl2pPr>
            <a:lvl3pPr marL="274320" indent="0">
              <a:buNone/>
              <a:defRPr/>
            </a:lvl3pPr>
            <a:lvl4pPr marL="411480" indent="0">
              <a:buNone/>
              <a:defRPr/>
            </a:lvl4pPr>
            <a:lvl5pPr marL="548640" indent="0">
              <a:buNone/>
              <a:defRPr/>
            </a:lvl5pPr>
          </a:lstStyle>
          <a:p>
            <a:pPr marL="0" indent="0">
              <a:buNone/>
            </a:pPr>
            <a:r>
              <a:rPr lang="en-US" dirty="0"/>
              <a:t>Use this area for supporting content. This is placeholder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commodo</a:t>
            </a:r>
            <a:r>
              <a:rPr lang="en-US" dirty="0"/>
              <a:t>.</a:t>
            </a:r>
          </a:p>
          <a:p>
            <a:pPr marL="0" indent="0">
              <a:buNone/>
            </a:pP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celeritas</a:t>
            </a:r>
            <a:r>
              <a:rPr lang="en-US" dirty="0"/>
              <a:t> </a:t>
            </a:r>
            <a:r>
              <a:rPr lang="en-US" dirty="0" err="1"/>
              <a:t>cupidatat</a:t>
            </a:r>
            <a:r>
              <a:rPr lang="en-US" dirty="0"/>
              <a:t> non </a:t>
            </a:r>
            <a:r>
              <a:rPr lang="en-US" dirty="0" err="1"/>
              <a:t>proident</a:t>
            </a:r>
            <a:r>
              <a:rPr lang="en-US" dirty="0"/>
              <a:t>, sunt in </a:t>
            </a:r>
            <a:r>
              <a:rPr lang="en-US" dirty="0" err="1"/>
              <a:t>picea</a:t>
            </a:r>
            <a:r>
              <a:rPr lang="en-US" dirty="0"/>
              <a:t>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lux et veritas.</a:t>
            </a:r>
          </a:p>
        </p:txBody>
      </p:sp>
    </p:spTree>
    <p:extLst>
      <p:ext uri="{BB962C8B-B14F-4D97-AF65-F5344CB8AC3E}">
        <p14:creationId xmlns:p14="http://schemas.microsoft.com/office/powerpoint/2010/main" val="198642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userDrawn="1">
          <p15:clr>
            <a:srgbClr val="FBAE40"/>
          </p15:clr>
        </p15:guide>
        <p15:guide id="6" orient="horz" pos="402">
          <p15:clr>
            <a:srgbClr val="FBAE40"/>
          </p15:clr>
        </p15:guide>
        <p15:guide id="8" orient="horz" pos="636" userDrawn="1">
          <p15:clr>
            <a:srgbClr val="FBAE40"/>
          </p15:clr>
        </p15:guide>
        <p15:guide id="9" pos="2766" userDrawn="1">
          <p15:clr>
            <a:srgbClr val="FBAE40"/>
          </p15:clr>
        </p15:guide>
        <p15:guide id="10" orient="horz" pos="29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sz="2200"/>
            </a:lvl1pPr>
          </a:lstStyle>
          <a:p>
            <a:r>
              <a:rPr lang="en-US" dirty="0"/>
              <a:t>This is a “Title and Text” slide</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a:t>[Presentation title - Please see slide 2 for directions]</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Text Placeholder 7">
            <a:extLst>
              <a:ext uri="{FF2B5EF4-FFF2-40B4-BE49-F238E27FC236}">
                <a16:creationId xmlns:a16="http://schemas.microsoft.com/office/drawing/2014/main" id="{9564C298-3127-C104-FB5B-410BC91CABAD}"/>
              </a:ext>
            </a:extLst>
          </p:cNvPr>
          <p:cNvSpPr>
            <a:spLocks noGrp="1"/>
          </p:cNvSpPr>
          <p:nvPr>
            <p:ph type="body" sz="quarter" idx="74" hasCustomPrompt="1"/>
          </p:nvPr>
        </p:nvSpPr>
        <p:spPr>
          <a:xfrm>
            <a:off x="411478" y="1581150"/>
            <a:ext cx="6172199" cy="363492"/>
          </a:xfrm>
        </p:spPr>
        <p:txBody>
          <a:bodyPr anchor="b" anchorCtr="0"/>
          <a:lstStyle>
            <a:lvl1pPr marL="0" indent="0" algn="l">
              <a:lnSpc>
                <a:spcPct val="90000"/>
              </a:lnSpc>
              <a:spcBef>
                <a:spcPts val="0"/>
              </a:spcBef>
              <a:buNone/>
              <a:defRPr sz="1400" b="1"/>
            </a:lvl1pPr>
          </a:lstStyle>
          <a:p>
            <a:pPr lvl="0"/>
            <a:r>
              <a:rPr lang="en-US" dirty="0"/>
              <a:t>Body header</a:t>
            </a:r>
          </a:p>
        </p:txBody>
      </p:sp>
      <p:sp>
        <p:nvSpPr>
          <p:cNvPr id="14" name="Text Placeholder 13">
            <a:extLst>
              <a:ext uri="{FF2B5EF4-FFF2-40B4-BE49-F238E27FC236}">
                <a16:creationId xmlns:a16="http://schemas.microsoft.com/office/drawing/2014/main" id="{9F277BCE-E566-5660-EDFC-FB43CD74765D}"/>
              </a:ext>
            </a:extLst>
          </p:cNvPr>
          <p:cNvSpPr>
            <a:spLocks noGrp="1"/>
          </p:cNvSpPr>
          <p:nvPr>
            <p:ph type="body" sz="quarter" idx="84"/>
          </p:nvPr>
        </p:nvSpPr>
        <p:spPr>
          <a:xfrm>
            <a:off x="411163" y="2093913"/>
            <a:ext cx="6172200" cy="257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8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402" userDrawn="1">
          <p15:clr>
            <a:srgbClr val="FBAE40"/>
          </p15:clr>
        </p15:guide>
        <p15:guide id="9" orient="horz" pos="293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Corewell Health" descr="Corewell Health">
            <a:extLst>
              <a:ext uri="{FF2B5EF4-FFF2-40B4-BE49-F238E27FC236}">
                <a16:creationId xmlns:a16="http://schemas.microsoft.com/office/drawing/2014/main" id="{E1F2480D-D4BC-C0E8-AEF2-EF022C9582EB}"/>
              </a:ext>
            </a:extLst>
          </p:cNvPr>
          <p:cNvPicPr>
            <a:picLocks noChangeAspect="1"/>
          </p:cNvPicPr>
          <p:nvPr userDrawn="1"/>
        </p:nvPicPr>
        <p:blipFill>
          <a:blip r:embed="rId51"/>
          <a:stretch>
            <a:fillRect/>
          </a:stretch>
        </p:blipFill>
        <p:spPr>
          <a:xfrm>
            <a:off x="7117531" y="226695"/>
            <a:ext cx="1679787" cy="365760"/>
          </a:xfrm>
          <a:prstGeom prst="rect">
            <a:avLst/>
          </a:prstGeom>
        </p:spPr>
      </p:pic>
      <p:sp>
        <p:nvSpPr>
          <p:cNvPr id="2" name="Title Placeholder 1">
            <a:extLst>
              <a:ext uri="{FF2B5EF4-FFF2-40B4-BE49-F238E27FC236}">
                <a16:creationId xmlns:a16="http://schemas.microsoft.com/office/drawing/2014/main" id="{410C88FF-867A-4400-B205-E69EFB354EF3}"/>
              </a:ext>
            </a:extLst>
          </p:cNvPr>
          <p:cNvSpPr>
            <a:spLocks noGrp="1"/>
          </p:cNvSpPr>
          <p:nvPr>
            <p:ph type="title"/>
          </p:nvPr>
        </p:nvSpPr>
        <p:spPr>
          <a:xfrm>
            <a:off x="411480" y="640080"/>
            <a:ext cx="8318754" cy="640080"/>
          </a:xfrm>
          <a:prstGeom prst="rect">
            <a:avLst/>
          </a:prstGeom>
        </p:spPr>
        <p:txBody>
          <a:bodyPr vert="horz" lIns="0" tIns="0" rIns="0" bIns="0" rtlCol="0" anchor="t" anchorCtr="0">
            <a:noAutofit/>
          </a:bodyPr>
          <a:lstStyle/>
          <a:p>
            <a:r>
              <a:rPr lang="en-US" dirty="0"/>
              <a:t>[Slide title]</a:t>
            </a:r>
          </a:p>
        </p:txBody>
      </p:sp>
      <p:sp>
        <p:nvSpPr>
          <p:cNvPr id="3" name="Text Placeholder 2">
            <a:extLst>
              <a:ext uri="{FF2B5EF4-FFF2-40B4-BE49-F238E27FC236}">
                <a16:creationId xmlns:a16="http://schemas.microsoft.com/office/drawing/2014/main" id="{CFDE4FC5-C208-4061-8E32-8B795BC19E6E}"/>
              </a:ext>
            </a:extLst>
          </p:cNvPr>
          <p:cNvSpPr>
            <a:spLocks noGrp="1"/>
          </p:cNvSpPr>
          <p:nvPr>
            <p:ph type="body" idx="1"/>
          </p:nvPr>
        </p:nvSpPr>
        <p:spPr>
          <a:xfrm>
            <a:off x="411480" y="1581150"/>
            <a:ext cx="8318754" cy="3082290"/>
          </a:xfrm>
          <a:prstGeom prst="rect">
            <a:avLst/>
          </a:prstGeom>
        </p:spPr>
        <p:txBody>
          <a:bodyPr vert="horz" lIns="0" tIns="0" rIns="0" bIns="0" spcCol="36576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7149E2E3-DDD2-4884-B20C-8C7AE6FDE6DD}"/>
              </a:ext>
            </a:extLst>
          </p:cNvPr>
          <p:cNvSpPr>
            <a:spLocks noGrp="1"/>
          </p:cNvSpPr>
          <p:nvPr>
            <p:ph type="ftr" sz="quarter" idx="3"/>
          </p:nvPr>
        </p:nvSpPr>
        <p:spPr>
          <a:xfrm>
            <a:off x="411480" y="320040"/>
            <a:ext cx="4160520" cy="182880"/>
          </a:xfrm>
          <a:prstGeom prst="rect">
            <a:avLst/>
          </a:prstGeom>
        </p:spPr>
        <p:txBody>
          <a:bodyPr vert="horz" wrap="none" lIns="0" tIns="0" rIns="0" bIns="0" rtlCol="0" anchor="t" anchorCtr="0"/>
          <a:lstStyle>
            <a:lvl1pPr algn="l">
              <a:defRPr sz="800" b="1">
                <a:solidFill>
                  <a:schemeClr val="tx1"/>
                </a:solidFill>
              </a:defRPr>
            </a:lvl1pPr>
          </a:lstStyle>
          <a:p>
            <a:r>
              <a:rPr lang="en-US" dirty="0"/>
              <a:t>[Presentation title - Please see slide 2 for directions]</a:t>
            </a:r>
          </a:p>
        </p:txBody>
      </p:sp>
      <p:sp>
        <p:nvSpPr>
          <p:cNvPr id="6" name="Slide Number Placeholder 5">
            <a:extLst>
              <a:ext uri="{FF2B5EF4-FFF2-40B4-BE49-F238E27FC236}">
                <a16:creationId xmlns:a16="http://schemas.microsoft.com/office/drawing/2014/main" id="{79012A93-F35D-41B8-A960-2FAFDF3C47A5}"/>
              </a:ext>
            </a:extLst>
          </p:cNvPr>
          <p:cNvSpPr>
            <a:spLocks noGrp="1"/>
          </p:cNvSpPr>
          <p:nvPr>
            <p:ph type="sldNum" sz="quarter" idx="4"/>
          </p:nvPr>
        </p:nvSpPr>
        <p:spPr>
          <a:xfrm>
            <a:off x="8455914" y="4754880"/>
            <a:ext cx="274320" cy="137160"/>
          </a:xfrm>
          <a:prstGeom prst="rect">
            <a:avLst/>
          </a:prstGeom>
        </p:spPr>
        <p:txBody>
          <a:bodyPr vert="horz" wrap="none" lIns="0" tIns="0" rIns="0" bIns="0" rtlCol="0" anchor="b" anchorCtr="0"/>
          <a:lstStyle>
            <a:lvl1pPr algn="r">
              <a:defRPr sz="750" b="0">
                <a:solidFill>
                  <a:schemeClr val="tx1"/>
                </a:solidFill>
              </a:defRPr>
            </a:lvl1p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842204006"/>
      </p:ext>
    </p:extLst>
  </p:cSld>
  <p:clrMap bg1="lt1" tx1="dk1" bg2="lt2" tx2="dk2" accent1="accent1" accent2="accent2" accent3="accent3" accent4="accent4" accent5="accent5" accent6="accent6" hlink="hlink" folHlink="folHlink"/>
  <p:sldLayoutIdLst>
    <p:sldLayoutId id="2147483691" r:id="rId1"/>
    <p:sldLayoutId id="2147483649" r:id="rId2"/>
    <p:sldLayoutId id="2147483694" r:id="rId3"/>
    <p:sldLayoutId id="2147483651" r:id="rId4"/>
    <p:sldLayoutId id="2147483690" r:id="rId5"/>
    <p:sldLayoutId id="2147483689" r:id="rId6"/>
    <p:sldLayoutId id="2147483663" r:id="rId7"/>
    <p:sldLayoutId id="2147483696" r:id="rId8"/>
    <p:sldLayoutId id="2147483650" r:id="rId9"/>
    <p:sldLayoutId id="2147483701" r:id="rId10"/>
    <p:sldLayoutId id="2147483652" r:id="rId11"/>
    <p:sldLayoutId id="2147483660" r:id="rId12"/>
    <p:sldLayoutId id="2147483656" r:id="rId13"/>
    <p:sldLayoutId id="2147483731" r:id="rId14"/>
    <p:sldLayoutId id="2147483661" r:id="rId15"/>
    <p:sldLayoutId id="2147483730" r:id="rId16"/>
    <p:sldLayoutId id="2147483729" r:id="rId17"/>
    <p:sldLayoutId id="2147483708" r:id="rId18"/>
    <p:sldLayoutId id="2147483709" r:id="rId19"/>
    <p:sldLayoutId id="2147483719" r:id="rId20"/>
    <p:sldLayoutId id="2147483718" r:id="rId21"/>
    <p:sldLayoutId id="2147483697" r:id="rId22"/>
    <p:sldLayoutId id="2147483698" r:id="rId23"/>
    <p:sldLayoutId id="2147483723" r:id="rId24"/>
    <p:sldLayoutId id="2147483722" r:id="rId25"/>
    <p:sldLayoutId id="2147483724" r:id="rId26"/>
    <p:sldLayoutId id="2147483714" r:id="rId27"/>
    <p:sldLayoutId id="2147483713" r:id="rId28"/>
    <p:sldLayoutId id="2147483715" r:id="rId29"/>
    <p:sldLayoutId id="2147483716" r:id="rId30"/>
    <p:sldLayoutId id="2147483717" r:id="rId31"/>
    <p:sldLayoutId id="2147483727" r:id="rId32"/>
    <p:sldLayoutId id="2147483728" r:id="rId33"/>
    <p:sldLayoutId id="2147483700" r:id="rId34"/>
    <p:sldLayoutId id="2147483711" r:id="rId35"/>
    <p:sldLayoutId id="2147483699" r:id="rId36"/>
    <p:sldLayoutId id="2147483720" r:id="rId37"/>
    <p:sldLayoutId id="2147483705" r:id="rId38"/>
    <p:sldLayoutId id="2147483710" r:id="rId39"/>
    <p:sldLayoutId id="2147483712" r:id="rId40"/>
    <p:sldLayoutId id="2147483704" r:id="rId41"/>
    <p:sldLayoutId id="2147483703" r:id="rId42"/>
    <p:sldLayoutId id="2147483702" r:id="rId43"/>
    <p:sldLayoutId id="2147483693" r:id="rId44"/>
    <p:sldLayoutId id="2147483692" r:id="rId45"/>
    <p:sldLayoutId id="2147483725" r:id="rId46"/>
    <p:sldLayoutId id="2147483726" r:id="rId47"/>
    <p:sldLayoutId id="2147483706" r:id="rId48"/>
    <p:sldLayoutId id="2147483707"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200" kern="1200">
          <a:solidFill>
            <a:schemeClr val="tx1"/>
          </a:solidFill>
          <a:latin typeface="+mn-lt"/>
          <a:ea typeface="+mn-ea"/>
          <a:cs typeface="+mn-cs"/>
        </a:defRPr>
      </a:lvl2pPr>
      <a:lvl3pPr marL="685800" algn="l" defTabSz="685800" rtl="0" eaLnBrk="1" latinLnBrk="0" hangingPunct="1">
        <a:defRPr sz="1200" kern="1200">
          <a:solidFill>
            <a:schemeClr val="tx1"/>
          </a:solidFill>
          <a:latin typeface="+mn-lt"/>
          <a:ea typeface="+mn-ea"/>
          <a:cs typeface="+mn-cs"/>
        </a:defRPr>
      </a:lvl3pPr>
      <a:lvl4pPr marL="1028700" algn="l" defTabSz="685800" rtl="0" eaLnBrk="1" latinLnBrk="0" hangingPunct="1">
        <a:defRPr sz="1200" kern="1200">
          <a:solidFill>
            <a:schemeClr val="tx1"/>
          </a:solidFill>
          <a:latin typeface="+mn-lt"/>
          <a:ea typeface="+mn-ea"/>
          <a:cs typeface="+mn-cs"/>
        </a:defRPr>
      </a:lvl4pPr>
      <a:lvl5pPr marL="1371600" algn="l" defTabSz="685800" rtl="0" eaLnBrk="1" latinLnBrk="0" hangingPunct="1">
        <a:defRPr sz="1200" kern="1200">
          <a:solidFill>
            <a:schemeClr val="tx1"/>
          </a:solidFill>
          <a:latin typeface="+mn-lt"/>
          <a:ea typeface="+mn-ea"/>
          <a:cs typeface="+mn-cs"/>
        </a:defRPr>
      </a:lvl5pPr>
      <a:lvl6pPr marL="1714500" algn="l" defTabSz="685800" rtl="0" eaLnBrk="1" latinLnBrk="0" hangingPunct="1">
        <a:defRPr sz="1200" kern="1200">
          <a:solidFill>
            <a:schemeClr val="tx1"/>
          </a:solidFill>
          <a:latin typeface="+mn-lt"/>
          <a:ea typeface="+mn-ea"/>
          <a:cs typeface="+mn-cs"/>
        </a:defRPr>
      </a:lvl6pPr>
      <a:lvl7pPr marL="2057400" algn="l" defTabSz="685800" rtl="0" eaLnBrk="1" latinLnBrk="0" hangingPunct="1">
        <a:defRPr sz="1200" kern="1200">
          <a:solidFill>
            <a:schemeClr val="tx1"/>
          </a:solidFill>
          <a:latin typeface="+mn-lt"/>
          <a:ea typeface="+mn-ea"/>
          <a:cs typeface="+mn-cs"/>
        </a:defRPr>
      </a:lvl7pPr>
      <a:lvl8pPr marL="2400300" algn="l" defTabSz="685800" rtl="0" eaLnBrk="1" latinLnBrk="0" hangingPunct="1">
        <a:defRPr sz="1200" kern="1200">
          <a:solidFill>
            <a:schemeClr val="tx1"/>
          </a:solidFill>
          <a:latin typeface="+mn-lt"/>
          <a:ea typeface="+mn-ea"/>
          <a:cs typeface="+mn-cs"/>
        </a:defRPr>
      </a:lvl8pPr>
      <a:lvl9pPr marL="2743200" algn="l" defTabSz="6858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0" userDrawn="1">
          <p15:clr>
            <a:srgbClr val="F26B43"/>
          </p15:clr>
        </p15:guide>
        <p15:guide id="2" pos="258" userDrawn="1">
          <p15:clr>
            <a:srgbClr val="F26B43"/>
          </p15:clr>
        </p15:guide>
        <p15:guide id="3" pos="5501" userDrawn="1">
          <p15:clr>
            <a:srgbClr val="F26B43"/>
          </p15:clr>
        </p15:guide>
        <p15:guide id="7" orient="horz" pos="3082" userDrawn="1">
          <p15:clr>
            <a:srgbClr val="F26B43"/>
          </p15:clr>
        </p15:guide>
        <p15:guide id="8" orient="horz" pos="804" userDrawn="1">
          <p15:clr>
            <a:srgbClr val="FBAE40"/>
          </p15:clr>
        </p15:guide>
        <p15:guide id="9" orient="horz" pos="900" userDrawn="1">
          <p15:clr>
            <a:srgbClr val="FBAE40"/>
          </p15:clr>
        </p15:guide>
        <p15:guide id="10" orient="horz" pos="996"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4746-52DC-846F-883C-B39C7C75E49A}"/>
              </a:ext>
            </a:extLst>
          </p:cNvPr>
          <p:cNvSpPr>
            <a:spLocks noGrp="1"/>
          </p:cNvSpPr>
          <p:nvPr>
            <p:ph type="title"/>
          </p:nvPr>
        </p:nvSpPr>
        <p:spPr>
          <a:xfrm>
            <a:off x="411480" y="640080"/>
            <a:ext cx="8318754" cy="640080"/>
          </a:xfrm>
        </p:spPr>
        <p:txBody>
          <a:bodyPr vert="horz" lIns="0" tIns="0" rIns="0" bIns="0" rtlCol="0" anchor="t" anchorCtr="0">
            <a:normAutofit/>
          </a:bodyPr>
          <a:lstStyle/>
          <a:p>
            <a:pPr>
              <a:lnSpc>
                <a:spcPct val="90000"/>
              </a:lnSpc>
              <a:spcAft>
                <a:spcPts val="600"/>
              </a:spcAft>
            </a:pPr>
            <a:r>
              <a:rPr lang="en-US" sz="2000" b="1" kern="1200" dirty="0">
                <a:latin typeface="+mj-lt"/>
                <a:ea typeface="+mj-ea"/>
                <a:cs typeface="+mj-cs"/>
              </a:rPr>
              <a:t>Enhancing Quality Through Communication</a:t>
            </a:r>
          </a:p>
        </p:txBody>
      </p:sp>
      <p:sp>
        <p:nvSpPr>
          <p:cNvPr id="18" name="Text Placeholder 2">
            <a:extLst>
              <a:ext uri="{FF2B5EF4-FFF2-40B4-BE49-F238E27FC236}">
                <a16:creationId xmlns:a16="http://schemas.microsoft.com/office/drawing/2014/main" id="{D3932160-FDE2-9282-9B1C-E546F85EF353}"/>
              </a:ext>
            </a:extLst>
          </p:cNvPr>
          <p:cNvSpPr>
            <a:spLocks noGrp="1"/>
          </p:cNvSpPr>
          <p:nvPr>
            <p:ph type="body" sz="quarter" idx="13"/>
          </p:nvPr>
        </p:nvSpPr>
        <p:spPr>
          <a:xfrm>
            <a:off x="409575" y="1737359"/>
            <a:ext cx="7870825" cy="1137921"/>
          </a:xfrm>
        </p:spPr>
        <p:txBody>
          <a:bodyPr>
            <a:normAutofit/>
          </a:bodyPr>
          <a:lstStyle/>
          <a:p>
            <a:r>
              <a:rPr lang="en-US" sz="4000" dirty="0"/>
              <a:t>A Rural Perspective on How Feedback Enhances Care</a:t>
            </a:r>
          </a:p>
        </p:txBody>
      </p:sp>
      <p:sp>
        <p:nvSpPr>
          <p:cNvPr id="20" name="Text Placeholder 3">
            <a:extLst>
              <a:ext uri="{FF2B5EF4-FFF2-40B4-BE49-F238E27FC236}">
                <a16:creationId xmlns:a16="http://schemas.microsoft.com/office/drawing/2014/main" id="{63297A41-77F4-9DF2-916C-7ACD55BCDB6C}"/>
              </a:ext>
            </a:extLst>
          </p:cNvPr>
          <p:cNvSpPr>
            <a:spLocks noGrp="1"/>
          </p:cNvSpPr>
          <p:nvPr>
            <p:ph type="body" sz="quarter" idx="14"/>
          </p:nvPr>
        </p:nvSpPr>
        <p:spPr>
          <a:xfrm>
            <a:off x="409574" y="3304537"/>
            <a:ext cx="4162425" cy="1089661"/>
          </a:xfrm>
        </p:spPr>
        <p:txBody>
          <a:bodyPr/>
          <a:lstStyle/>
          <a:p>
            <a:r>
              <a:rPr lang="en-US" sz="2000" b="1" dirty="0"/>
              <a:t>Jodi Peppers RN BSN CEN</a:t>
            </a:r>
          </a:p>
          <a:p>
            <a:r>
              <a:rPr lang="en-US" sz="1400" b="1" dirty="0"/>
              <a:t>PI Nurse</a:t>
            </a:r>
          </a:p>
          <a:p>
            <a:r>
              <a:rPr lang="en-US" sz="2000" b="1" dirty="0"/>
              <a:t>Julie Andersen RN BSN</a:t>
            </a:r>
          </a:p>
          <a:p>
            <a:r>
              <a:rPr lang="en-US" sz="1400" b="1" dirty="0"/>
              <a:t>Trauma Program Manger</a:t>
            </a:r>
          </a:p>
        </p:txBody>
      </p:sp>
      <p:sp>
        <p:nvSpPr>
          <p:cNvPr id="3" name="Slide Number Placeholder 2">
            <a:extLst>
              <a:ext uri="{FF2B5EF4-FFF2-40B4-BE49-F238E27FC236}">
                <a16:creationId xmlns:a16="http://schemas.microsoft.com/office/drawing/2014/main" id="{E7742363-F8F9-3EB3-AFBD-3268B35AC406}"/>
              </a:ext>
            </a:extLst>
          </p:cNvPr>
          <p:cNvSpPr>
            <a:spLocks noGrp="1"/>
          </p:cNvSpPr>
          <p:nvPr>
            <p:ph type="sldNum" sz="quarter" idx="12"/>
          </p:nvPr>
        </p:nvSpPr>
        <p:spPr>
          <a:xfrm>
            <a:off x="8455914" y="4754880"/>
            <a:ext cx="274320" cy="137160"/>
          </a:xfrm>
        </p:spPr>
        <p:txBody>
          <a:bodyPr vert="horz" wrap="none" lIns="0" tIns="0" rIns="0" bIns="0" rtlCol="0" anchor="b" anchorCtr="0">
            <a:normAutofit/>
          </a:bodyPr>
          <a:lstStyle/>
          <a:p>
            <a:pPr>
              <a:spcAft>
                <a:spcPts val="600"/>
              </a:spcAft>
            </a:pPr>
            <a:fld id="{42038AD7-C3D9-6141-BEF0-6BD01642C74E}" type="slidenum">
              <a:rPr lang="en-US" smtClean="0"/>
              <a:pPr>
                <a:spcAft>
                  <a:spcPts val="600"/>
                </a:spcAft>
              </a:pPr>
              <a:t>1</a:t>
            </a:fld>
            <a:endParaRPr lang="en-US"/>
          </a:p>
        </p:txBody>
      </p:sp>
    </p:spTree>
    <p:extLst>
      <p:ext uri="{BB962C8B-B14F-4D97-AF65-F5344CB8AC3E}">
        <p14:creationId xmlns:p14="http://schemas.microsoft.com/office/powerpoint/2010/main" val="201388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996274-BFE3-2B70-40FD-66C04117AF06}"/>
              </a:ext>
            </a:extLst>
          </p:cNvPr>
          <p:cNvSpPr>
            <a:spLocks noGrp="1"/>
          </p:cNvSpPr>
          <p:nvPr>
            <p:ph type="sldNum" sz="quarter" idx="12"/>
          </p:nvPr>
        </p:nvSpPr>
        <p:spPr/>
        <p:txBody>
          <a:bodyPr/>
          <a:lstStyle/>
          <a:p>
            <a:fld id="{42038AD7-C3D9-6141-BEF0-6BD01642C74E}" type="slidenum">
              <a:rPr lang="en-US" smtClean="0"/>
              <a:t>10</a:t>
            </a:fld>
            <a:endParaRPr lang="en-US"/>
          </a:p>
        </p:txBody>
      </p:sp>
      <p:sp>
        <p:nvSpPr>
          <p:cNvPr id="7" name="Text Placeholder 6">
            <a:extLst>
              <a:ext uri="{FF2B5EF4-FFF2-40B4-BE49-F238E27FC236}">
                <a16:creationId xmlns:a16="http://schemas.microsoft.com/office/drawing/2014/main" id="{9E05C3C6-BD5E-CF84-54D0-305BE2BBCE90}"/>
              </a:ext>
            </a:extLst>
          </p:cNvPr>
          <p:cNvSpPr>
            <a:spLocks noGrp="1"/>
          </p:cNvSpPr>
          <p:nvPr>
            <p:ph type="body" sz="quarter" idx="14"/>
          </p:nvPr>
        </p:nvSpPr>
        <p:spPr>
          <a:xfrm>
            <a:off x="248748" y="550189"/>
            <a:ext cx="5524371" cy="518274"/>
          </a:xfrm>
        </p:spPr>
        <p:txBody>
          <a:bodyPr/>
          <a:lstStyle/>
          <a:p>
            <a:endParaRPr lang="en-US" dirty="0"/>
          </a:p>
        </p:txBody>
      </p:sp>
      <p:sp>
        <p:nvSpPr>
          <p:cNvPr id="4" name="Title 1">
            <a:extLst>
              <a:ext uri="{FF2B5EF4-FFF2-40B4-BE49-F238E27FC236}">
                <a16:creationId xmlns:a16="http://schemas.microsoft.com/office/drawing/2014/main" id="{A2E00CD9-E27E-F242-6237-BDD788159A20}"/>
              </a:ext>
            </a:extLst>
          </p:cNvPr>
          <p:cNvSpPr txBox="1">
            <a:spLocks/>
          </p:cNvSpPr>
          <p:nvPr/>
        </p:nvSpPr>
        <p:spPr>
          <a:xfrm>
            <a:off x="411480" y="640080"/>
            <a:ext cx="8318754" cy="640080"/>
          </a:xfrm>
          <a:prstGeom prst="rect">
            <a:avLst/>
          </a:prstGeom>
        </p:spPr>
        <p:txBody>
          <a:bodyPr lIns="0" tIns="0" rIns="0" bIns="0"/>
          <a:lst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a:lstStyle>
          <a:p>
            <a:r>
              <a:rPr lang="en-US" dirty="0"/>
              <a:t>How do we use feedback summary?</a:t>
            </a:r>
          </a:p>
        </p:txBody>
      </p:sp>
      <p:sp>
        <p:nvSpPr>
          <p:cNvPr id="10" name="TextBox 9">
            <a:extLst>
              <a:ext uri="{FF2B5EF4-FFF2-40B4-BE49-F238E27FC236}">
                <a16:creationId xmlns:a16="http://schemas.microsoft.com/office/drawing/2014/main" id="{6FA0E873-48A2-FD8D-36E1-D5EAE58A8394}"/>
              </a:ext>
            </a:extLst>
          </p:cNvPr>
          <p:cNvSpPr txBox="1"/>
          <p:nvPr/>
        </p:nvSpPr>
        <p:spPr>
          <a:xfrm>
            <a:off x="635430" y="1549829"/>
            <a:ext cx="3316638" cy="2123269"/>
          </a:xfrm>
          <a:prstGeom prst="rect">
            <a:avLst/>
          </a:prstGeom>
          <a:noFill/>
        </p:spPr>
        <p:txBody>
          <a:bodyPr wrap="square" lIns="0" tIns="0" rIns="0" bIns="0" rtlCol="0">
            <a:noAutofit/>
          </a:bodyPr>
          <a:lstStyle/>
          <a:p>
            <a:pPr marL="137160" indent="-137160">
              <a:lnSpc>
                <a:spcPct val="100000"/>
              </a:lnSpc>
              <a:spcBef>
                <a:spcPts val="900"/>
              </a:spcBef>
              <a:buSzPct val="100000"/>
              <a:buFont typeface="Arial"/>
              <a:buChar char="•"/>
            </a:pPr>
            <a:r>
              <a:rPr lang="en-US" sz="1600" b="1" dirty="0"/>
              <a:t>Review Details</a:t>
            </a:r>
          </a:p>
          <a:p>
            <a:pPr>
              <a:lnSpc>
                <a:spcPct val="100000"/>
              </a:lnSpc>
              <a:spcBef>
                <a:spcPts val="900"/>
              </a:spcBef>
              <a:buSzPct val="100000"/>
            </a:pPr>
            <a:r>
              <a:rPr lang="en-US" sz="1200" dirty="0"/>
              <a:t>Length of Stay</a:t>
            </a:r>
          </a:p>
          <a:p>
            <a:pPr>
              <a:lnSpc>
                <a:spcPct val="100000"/>
              </a:lnSpc>
              <a:spcBef>
                <a:spcPts val="900"/>
              </a:spcBef>
              <a:buSzPct val="100000"/>
            </a:pPr>
            <a:r>
              <a:rPr lang="en-US" sz="1200" dirty="0"/>
              <a:t>Consults</a:t>
            </a:r>
          </a:p>
          <a:p>
            <a:pPr>
              <a:lnSpc>
                <a:spcPct val="100000"/>
              </a:lnSpc>
              <a:spcBef>
                <a:spcPts val="900"/>
              </a:spcBef>
              <a:buSzPct val="100000"/>
            </a:pPr>
            <a:r>
              <a:rPr lang="en-US" sz="1200" dirty="0"/>
              <a:t>Injuries</a:t>
            </a:r>
          </a:p>
          <a:p>
            <a:pPr>
              <a:lnSpc>
                <a:spcPct val="100000"/>
              </a:lnSpc>
              <a:spcBef>
                <a:spcPts val="900"/>
              </a:spcBef>
              <a:buSzPct val="100000"/>
            </a:pPr>
            <a:r>
              <a:rPr lang="en-US" sz="1200" dirty="0"/>
              <a:t>Complications</a:t>
            </a:r>
          </a:p>
          <a:p>
            <a:pPr>
              <a:lnSpc>
                <a:spcPct val="100000"/>
              </a:lnSpc>
              <a:spcBef>
                <a:spcPts val="900"/>
              </a:spcBef>
              <a:buSzPct val="100000"/>
            </a:pPr>
            <a:r>
              <a:rPr lang="en-US" sz="1200" dirty="0"/>
              <a:t>Summary of visit</a:t>
            </a:r>
          </a:p>
          <a:p>
            <a:pPr>
              <a:lnSpc>
                <a:spcPct val="100000"/>
              </a:lnSpc>
              <a:spcBef>
                <a:spcPts val="900"/>
              </a:spcBef>
              <a:buSzPct val="100000"/>
            </a:pPr>
            <a:r>
              <a:rPr lang="en-US" sz="1200" dirty="0"/>
              <a:t>Identified opportunities for improvement</a:t>
            </a:r>
          </a:p>
        </p:txBody>
      </p:sp>
    </p:spTree>
    <p:extLst>
      <p:ext uri="{BB962C8B-B14F-4D97-AF65-F5344CB8AC3E}">
        <p14:creationId xmlns:p14="http://schemas.microsoft.com/office/powerpoint/2010/main" val="77301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22545-9F29-B813-31DA-00C12ECFFB84}"/>
            </a:ext>
          </a:extLst>
        </p:cNvPr>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302C0C45-F8FD-076A-38DF-33F3749EEA5D}"/>
              </a:ext>
            </a:extLst>
          </p:cNvPr>
          <p:cNvGraphicFramePr>
            <a:graphicFrameLocks/>
          </p:cNvGraphicFramePr>
          <p:nvPr>
            <p:extLst>
              <p:ext uri="{D42A27DB-BD31-4B8C-83A1-F6EECF244321}">
                <p14:modId xmlns:p14="http://schemas.microsoft.com/office/powerpoint/2010/main" val="4037041083"/>
              </p:ext>
            </p:extLst>
          </p:nvPr>
        </p:nvGraphicFramePr>
        <p:xfrm>
          <a:off x="145262" y="914400"/>
          <a:ext cx="8587258" cy="374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53FFA8E-CA78-322C-6E30-BCBF8EF85CEE}"/>
              </a:ext>
            </a:extLst>
          </p:cNvPr>
          <p:cNvSpPr txBox="1"/>
          <p:nvPr/>
        </p:nvSpPr>
        <p:spPr>
          <a:xfrm>
            <a:off x="145262" y="133011"/>
            <a:ext cx="4160521" cy="468872"/>
          </a:xfrm>
          <a:prstGeom prst="rect">
            <a:avLst/>
          </a:prstGeom>
          <a:noFill/>
        </p:spPr>
        <p:txBody>
          <a:bodyPr wrap="none" lIns="0" tIns="0" rIns="0" bIns="0" rtlCol="0">
            <a:noAutofit/>
          </a:bodyPr>
          <a:lstStyle/>
          <a:p>
            <a:pPr>
              <a:lnSpc>
                <a:spcPct val="100000"/>
              </a:lnSpc>
              <a:spcBef>
                <a:spcPts val="900"/>
              </a:spcBef>
              <a:buSzPct val="100000"/>
            </a:pPr>
            <a:r>
              <a:rPr lang="en-US" sz="2800" dirty="0"/>
              <a:t>Case Review</a:t>
            </a:r>
          </a:p>
          <a:p>
            <a:pPr>
              <a:lnSpc>
                <a:spcPct val="100000"/>
              </a:lnSpc>
              <a:spcBef>
                <a:spcPts val="900"/>
              </a:spcBef>
              <a:buSzPct val="100000"/>
            </a:pPr>
            <a:r>
              <a:rPr lang="en-US" sz="1100" dirty="0"/>
              <a:t>2 y/o presented to our ED via EMS</a:t>
            </a:r>
          </a:p>
        </p:txBody>
      </p:sp>
    </p:spTree>
    <p:extLst>
      <p:ext uri="{BB962C8B-B14F-4D97-AF65-F5344CB8AC3E}">
        <p14:creationId xmlns:p14="http://schemas.microsoft.com/office/powerpoint/2010/main" val="293788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7CCEFA-B1C2-56FF-7948-150774E5C96C}"/>
              </a:ext>
            </a:extLst>
          </p:cNvPr>
          <p:cNvSpPr>
            <a:spLocks noGrp="1"/>
          </p:cNvSpPr>
          <p:nvPr>
            <p:ph type="title"/>
          </p:nvPr>
        </p:nvSpPr>
        <p:spPr>
          <a:xfrm>
            <a:off x="411480" y="1183643"/>
            <a:ext cx="7733899" cy="2726620"/>
          </a:xfrm>
        </p:spPr>
        <p:txBody>
          <a:bodyPr/>
          <a:lstStyle/>
          <a:p>
            <a:r>
              <a:rPr lang="en-US" sz="1600" dirty="0"/>
              <a:t>EPIC chart Review</a:t>
            </a:r>
            <a:br>
              <a:rPr lang="en-US" sz="1600" dirty="0"/>
            </a:br>
            <a:br>
              <a:rPr lang="en-US" sz="1600" dirty="0"/>
            </a:br>
            <a:r>
              <a:rPr lang="en-US" sz="1600" dirty="0"/>
              <a:t>EMS Liaison requested to review pre-hospital care</a:t>
            </a:r>
            <a:br>
              <a:rPr lang="en-US" sz="1600" dirty="0"/>
            </a:br>
            <a:br>
              <a:rPr lang="en-US" sz="1600" dirty="0"/>
            </a:br>
            <a:r>
              <a:rPr lang="en-US" sz="1600" dirty="0"/>
              <a:t>ED provider clarification of c-spine clearance</a:t>
            </a:r>
            <a:br>
              <a:rPr lang="en-US" sz="1600" dirty="0"/>
            </a:br>
            <a:br>
              <a:rPr lang="en-US" sz="1600" dirty="0"/>
            </a:br>
            <a:endParaRPr lang="en-US" sz="1600" dirty="0"/>
          </a:p>
        </p:txBody>
      </p:sp>
      <p:sp>
        <p:nvSpPr>
          <p:cNvPr id="2" name="Footer Placeholder 1">
            <a:extLst>
              <a:ext uri="{FF2B5EF4-FFF2-40B4-BE49-F238E27FC236}">
                <a16:creationId xmlns:a16="http://schemas.microsoft.com/office/drawing/2014/main" id="{DA18C562-0502-A62B-02D3-5FE3F3A545B3}"/>
              </a:ext>
            </a:extLst>
          </p:cNvPr>
          <p:cNvSpPr>
            <a:spLocks noGrp="1"/>
          </p:cNvSpPr>
          <p:nvPr>
            <p:ph type="ftr" sz="quarter" idx="11"/>
          </p:nvPr>
        </p:nvSpPr>
        <p:spPr>
          <a:xfrm>
            <a:off x="255069" y="420840"/>
            <a:ext cx="4316931" cy="762802"/>
          </a:xfrm>
        </p:spPr>
        <p:txBody>
          <a:bodyPr/>
          <a:lstStyle/>
          <a:p>
            <a:r>
              <a:rPr lang="en-US" sz="1600" dirty="0"/>
              <a:t>Comprehensive Case Review</a:t>
            </a:r>
          </a:p>
        </p:txBody>
      </p:sp>
      <p:sp>
        <p:nvSpPr>
          <p:cNvPr id="3" name="Slide Number Placeholder 2">
            <a:extLst>
              <a:ext uri="{FF2B5EF4-FFF2-40B4-BE49-F238E27FC236}">
                <a16:creationId xmlns:a16="http://schemas.microsoft.com/office/drawing/2014/main" id="{E786DDE7-058D-EFAF-CFC7-A548A1EE467E}"/>
              </a:ext>
            </a:extLst>
          </p:cNvPr>
          <p:cNvSpPr>
            <a:spLocks noGrp="1"/>
          </p:cNvSpPr>
          <p:nvPr>
            <p:ph type="sldNum" sz="quarter" idx="12"/>
          </p:nvPr>
        </p:nvSpPr>
        <p:spPr/>
        <p:txBody>
          <a:bodyPr/>
          <a:lstStyle/>
          <a:p>
            <a:fld id="{42038AD7-C3D9-6141-BEF0-6BD01642C74E}" type="slidenum">
              <a:rPr lang="en-US" smtClean="0"/>
              <a:t>12</a:t>
            </a:fld>
            <a:endParaRPr lang="en-US"/>
          </a:p>
        </p:txBody>
      </p:sp>
    </p:spTree>
    <p:extLst>
      <p:ext uri="{BB962C8B-B14F-4D97-AF65-F5344CB8AC3E}">
        <p14:creationId xmlns:p14="http://schemas.microsoft.com/office/powerpoint/2010/main" val="219716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7DA96F-98FF-B95C-671C-4F8DA19B26CF}"/>
              </a:ext>
            </a:extLst>
          </p:cNvPr>
          <p:cNvSpPr>
            <a:spLocks noGrp="1"/>
          </p:cNvSpPr>
          <p:nvPr>
            <p:ph type="title"/>
          </p:nvPr>
        </p:nvSpPr>
        <p:spPr/>
        <p:txBody>
          <a:bodyPr>
            <a:normAutofit/>
          </a:bodyPr>
          <a:lstStyle/>
          <a:p>
            <a:pPr algn="l"/>
            <a:r>
              <a:rPr lang="en-US" sz="1600" dirty="0"/>
              <a:t>EMS spinal stabilization education</a:t>
            </a:r>
            <a:br>
              <a:rPr lang="en-US" sz="1600" dirty="0"/>
            </a:br>
            <a:br>
              <a:rPr lang="en-US" sz="1600" dirty="0"/>
            </a:br>
            <a:r>
              <a:rPr lang="en-US" sz="1600" dirty="0"/>
              <a:t>Par stock of infant/pediatric c-collars in our ED</a:t>
            </a:r>
            <a:br>
              <a:rPr lang="en-US" sz="1600" dirty="0"/>
            </a:br>
            <a:br>
              <a:rPr lang="en-US" sz="1600" dirty="0"/>
            </a:br>
            <a:r>
              <a:rPr lang="en-US" sz="1600" dirty="0"/>
              <a:t>Nursing and provider education</a:t>
            </a:r>
            <a:br>
              <a:rPr lang="en-US" sz="1600" dirty="0"/>
            </a:br>
            <a:br>
              <a:rPr lang="en-US" sz="1600" dirty="0"/>
            </a:br>
            <a:r>
              <a:rPr lang="en-US" sz="1600" dirty="0"/>
              <a:t>Pediatric c-spine clearance guideline implemented</a:t>
            </a:r>
            <a:br>
              <a:rPr lang="en-US" sz="1600" dirty="0"/>
            </a:br>
            <a:br>
              <a:rPr lang="en-US" sz="1600" dirty="0"/>
            </a:br>
            <a:r>
              <a:rPr lang="en-US" sz="1600" dirty="0"/>
              <a:t>Pediatric SIMS education</a:t>
            </a:r>
            <a:br>
              <a:rPr lang="en-US" sz="1600" dirty="0"/>
            </a:br>
            <a:br>
              <a:rPr lang="en-US" sz="800" dirty="0"/>
            </a:br>
            <a:endParaRPr lang="en-US" sz="1400" dirty="0"/>
          </a:p>
        </p:txBody>
      </p:sp>
      <p:sp>
        <p:nvSpPr>
          <p:cNvPr id="3" name="Slide Number Placeholder 2">
            <a:extLst>
              <a:ext uri="{FF2B5EF4-FFF2-40B4-BE49-F238E27FC236}">
                <a16:creationId xmlns:a16="http://schemas.microsoft.com/office/drawing/2014/main" id="{DCAF965A-AD0D-9AC1-FC26-165A2EC397A7}"/>
              </a:ext>
            </a:extLst>
          </p:cNvPr>
          <p:cNvSpPr>
            <a:spLocks noGrp="1"/>
          </p:cNvSpPr>
          <p:nvPr>
            <p:ph type="sldNum" sz="quarter" idx="11"/>
          </p:nvPr>
        </p:nvSpPr>
        <p:spPr/>
        <p:txBody>
          <a:bodyPr/>
          <a:lstStyle/>
          <a:p>
            <a:fld id="{42038AD7-C3D9-6141-BEF0-6BD01642C74E}" type="slidenum">
              <a:rPr lang="en-US" smtClean="0"/>
              <a:t>13</a:t>
            </a:fld>
            <a:endParaRPr lang="en-US"/>
          </a:p>
        </p:txBody>
      </p:sp>
      <p:sp>
        <p:nvSpPr>
          <p:cNvPr id="7" name="TextBox 6">
            <a:extLst>
              <a:ext uri="{FF2B5EF4-FFF2-40B4-BE49-F238E27FC236}">
                <a16:creationId xmlns:a16="http://schemas.microsoft.com/office/drawing/2014/main" id="{C2BDC8D5-828B-E9AF-19E8-6239FDA3F13C}"/>
              </a:ext>
            </a:extLst>
          </p:cNvPr>
          <p:cNvSpPr txBox="1"/>
          <p:nvPr/>
        </p:nvSpPr>
        <p:spPr>
          <a:xfrm>
            <a:off x="422328" y="396240"/>
            <a:ext cx="2355743" cy="914400"/>
          </a:xfrm>
          <a:prstGeom prst="rect">
            <a:avLst/>
          </a:prstGeom>
          <a:noFill/>
        </p:spPr>
        <p:txBody>
          <a:bodyPr wrap="none" lIns="0" tIns="0" rIns="0" bIns="0" rtlCol="0">
            <a:noAutofit/>
          </a:bodyPr>
          <a:lstStyle/>
          <a:p>
            <a:pPr>
              <a:lnSpc>
                <a:spcPct val="100000"/>
              </a:lnSpc>
              <a:spcBef>
                <a:spcPts val="900"/>
              </a:spcBef>
              <a:buSzPct val="100000"/>
            </a:pPr>
            <a:r>
              <a:rPr lang="en-US" sz="2000" dirty="0"/>
              <a:t>PI Opportunities</a:t>
            </a:r>
          </a:p>
        </p:txBody>
      </p:sp>
    </p:spTree>
    <p:extLst>
      <p:ext uri="{BB962C8B-B14F-4D97-AF65-F5344CB8AC3E}">
        <p14:creationId xmlns:p14="http://schemas.microsoft.com/office/powerpoint/2010/main" val="64962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1D26A3-46A7-6813-071E-2CF0E7D5B01D}"/>
              </a:ext>
            </a:extLst>
          </p:cNvPr>
          <p:cNvSpPr>
            <a:spLocks noGrp="1"/>
          </p:cNvSpPr>
          <p:nvPr>
            <p:ph type="sldNum" sz="quarter" idx="12"/>
          </p:nvPr>
        </p:nvSpPr>
        <p:spPr/>
        <p:txBody>
          <a:bodyPr/>
          <a:lstStyle/>
          <a:p>
            <a:fld id="{42038AD7-C3D9-6141-BEF0-6BD01642C74E}" type="slidenum">
              <a:rPr lang="en-US" smtClean="0"/>
              <a:t>14</a:t>
            </a:fld>
            <a:endParaRPr lang="en-US"/>
          </a:p>
        </p:txBody>
      </p:sp>
      <p:graphicFrame>
        <p:nvGraphicFramePr>
          <p:cNvPr id="4" name="Content Placeholder 1">
            <a:extLst>
              <a:ext uri="{FF2B5EF4-FFF2-40B4-BE49-F238E27FC236}">
                <a16:creationId xmlns:a16="http://schemas.microsoft.com/office/drawing/2014/main" id="{420092DA-5504-91F7-9787-F50BD4FA1223}"/>
              </a:ext>
            </a:extLst>
          </p:cNvPr>
          <p:cNvGraphicFramePr>
            <a:graphicFrameLocks/>
          </p:cNvGraphicFramePr>
          <p:nvPr>
            <p:extLst>
              <p:ext uri="{D42A27DB-BD31-4B8C-83A1-F6EECF244321}">
                <p14:modId xmlns:p14="http://schemas.microsoft.com/office/powerpoint/2010/main" val="3232974127"/>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45E6E6B-5AC3-23C7-8E59-6261D2388D30}"/>
              </a:ext>
            </a:extLst>
          </p:cNvPr>
          <p:cNvSpPr txBox="1"/>
          <p:nvPr/>
        </p:nvSpPr>
        <p:spPr>
          <a:xfrm>
            <a:off x="628650" y="255721"/>
            <a:ext cx="3456122" cy="914400"/>
          </a:xfrm>
          <a:prstGeom prst="rect">
            <a:avLst/>
          </a:prstGeom>
          <a:noFill/>
        </p:spPr>
        <p:txBody>
          <a:bodyPr wrap="none" lIns="0" tIns="0" rIns="0" bIns="0" rtlCol="0">
            <a:noAutofit/>
          </a:bodyPr>
          <a:lstStyle/>
          <a:p>
            <a:pPr>
              <a:lnSpc>
                <a:spcPct val="100000"/>
              </a:lnSpc>
              <a:spcBef>
                <a:spcPts val="900"/>
              </a:spcBef>
              <a:buSzPct val="100000"/>
            </a:pPr>
            <a:r>
              <a:rPr lang="en-US" sz="2000" dirty="0"/>
              <a:t>Case Review 2</a:t>
            </a:r>
          </a:p>
          <a:p>
            <a:pPr>
              <a:lnSpc>
                <a:spcPct val="100000"/>
              </a:lnSpc>
              <a:spcBef>
                <a:spcPts val="900"/>
              </a:spcBef>
              <a:buSzPct val="100000"/>
            </a:pPr>
            <a:endParaRPr lang="en-US" sz="1200" dirty="0"/>
          </a:p>
          <a:p>
            <a:pPr>
              <a:lnSpc>
                <a:spcPct val="100000"/>
              </a:lnSpc>
              <a:spcBef>
                <a:spcPts val="900"/>
              </a:spcBef>
              <a:buSzPct val="100000"/>
            </a:pPr>
            <a:r>
              <a:rPr lang="en-US" sz="1200" dirty="0"/>
              <a:t>74 y/o presented to ED VIA EMS</a:t>
            </a:r>
          </a:p>
        </p:txBody>
      </p:sp>
    </p:spTree>
    <p:extLst>
      <p:ext uri="{BB962C8B-B14F-4D97-AF65-F5344CB8AC3E}">
        <p14:creationId xmlns:p14="http://schemas.microsoft.com/office/powerpoint/2010/main" val="390378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FAE29A-0364-EB06-9A37-C6ED797769AA}"/>
              </a:ext>
            </a:extLst>
          </p:cNvPr>
          <p:cNvSpPr>
            <a:spLocks noGrp="1"/>
          </p:cNvSpPr>
          <p:nvPr>
            <p:ph type="title"/>
          </p:nvPr>
        </p:nvSpPr>
        <p:spPr/>
        <p:txBody>
          <a:bodyPr/>
          <a:lstStyle/>
          <a:p>
            <a:r>
              <a:rPr lang="en-US" dirty="0"/>
              <a:t>Comprehensive Case Review</a:t>
            </a:r>
          </a:p>
        </p:txBody>
      </p:sp>
      <p:sp>
        <p:nvSpPr>
          <p:cNvPr id="5" name="Content Placeholder 4">
            <a:extLst>
              <a:ext uri="{FF2B5EF4-FFF2-40B4-BE49-F238E27FC236}">
                <a16:creationId xmlns:a16="http://schemas.microsoft.com/office/drawing/2014/main" id="{90329DDF-E2E5-F898-AF85-7CFDBCA64E8C}"/>
              </a:ext>
            </a:extLst>
          </p:cNvPr>
          <p:cNvSpPr>
            <a:spLocks noGrp="1"/>
          </p:cNvSpPr>
          <p:nvPr>
            <p:ph idx="1"/>
          </p:nvPr>
        </p:nvSpPr>
        <p:spPr/>
        <p:txBody>
          <a:bodyPr/>
          <a:lstStyle/>
          <a:p>
            <a:pPr lvl="1"/>
            <a:r>
              <a:rPr lang="en-US" sz="1800" dirty="0"/>
              <a:t>EPIC chart review</a:t>
            </a:r>
          </a:p>
          <a:p>
            <a:pPr lvl="1"/>
            <a:endParaRPr lang="en-US" sz="1800" dirty="0"/>
          </a:p>
          <a:p>
            <a:pPr lvl="1"/>
            <a:r>
              <a:rPr lang="en-US" sz="1800" dirty="0"/>
              <a:t>Collaborative PI review with receiving trauma center</a:t>
            </a:r>
          </a:p>
          <a:p>
            <a:pPr lvl="1"/>
            <a:endParaRPr lang="en-US" sz="1800" dirty="0"/>
          </a:p>
          <a:p>
            <a:pPr lvl="1"/>
            <a:r>
              <a:rPr lang="en-US" sz="1800" dirty="0"/>
              <a:t>Attend Clinical PI Review meeting</a:t>
            </a:r>
          </a:p>
          <a:p>
            <a:pPr marL="0" indent="0">
              <a:buNone/>
            </a:pPr>
            <a:endParaRPr lang="en-US" dirty="0"/>
          </a:p>
        </p:txBody>
      </p:sp>
      <p:sp>
        <p:nvSpPr>
          <p:cNvPr id="3" name="Slide Number Placeholder 2">
            <a:extLst>
              <a:ext uri="{FF2B5EF4-FFF2-40B4-BE49-F238E27FC236}">
                <a16:creationId xmlns:a16="http://schemas.microsoft.com/office/drawing/2014/main" id="{2995AF58-15EA-ECD7-C8C4-7315A121F6A2}"/>
              </a:ext>
            </a:extLst>
          </p:cNvPr>
          <p:cNvSpPr>
            <a:spLocks noGrp="1"/>
          </p:cNvSpPr>
          <p:nvPr>
            <p:ph type="sldNum" sz="quarter" idx="12"/>
          </p:nvPr>
        </p:nvSpPr>
        <p:spPr/>
        <p:txBody>
          <a:bodyPr/>
          <a:lstStyle/>
          <a:p>
            <a:fld id="{42038AD7-C3D9-6141-BEF0-6BD01642C74E}" type="slidenum">
              <a:rPr lang="en-US" smtClean="0"/>
              <a:t>15</a:t>
            </a:fld>
            <a:endParaRPr lang="en-US"/>
          </a:p>
        </p:txBody>
      </p:sp>
    </p:spTree>
    <p:extLst>
      <p:ext uri="{BB962C8B-B14F-4D97-AF65-F5344CB8AC3E}">
        <p14:creationId xmlns:p14="http://schemas.microsoft.com/office/powerpoint/2010/main" val="200258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C921A-A9A4-BB1C-7D33-F8664090D157}"/>
              </a:ext>
            </a:extLst>
          </p:cNvPr>
          <p:cNvSpPr>
            <a:spLocks noGrp="1"/>
          </p:cNvSpPr>
          <p:nvPr>
            <p:ph type="title"/>
          </p:nvPr>
        </p:nvSpPr>
        <p:spPr/>
        <p:txBody>
          <a:bodyPr/>
          <a:lstStyle/>
          <a:p>
            <a:r>
              <a:rPr lang="en-US" dirty="0"/>
              <a:t>PI opportunities </a:t>
            </a:r>
          </a:p>
        </p:txBody>
      </p:sp>
      <p:sp>
        <p:nvSpPr>
          <p:cNvPr id="5" name="Content Placeholder 4">
            <a:extLst>
              <a:ext uri="{FF2B5EF4-FFF2-40B4-BE49-F238E27FC236}">
                <a16:creationId xmlns:a16="http://schemas.microsoft.com/office/drawing/2014/main" id="{C6B3D7AB-B2AC-1BF2-BA5B-3E346E05BB27}"/>
              </a:ext>
            </a:extLst>
          </p:cNvPr>
          <p:cNvSpPr>
            <a:spLocks noGrp="1"/>
          </p:cNvSpPr>
          <p:nvPr>
            <p:ph idx="1"/>
          </p:nvPr>
        </p:nvSpPr>
        <p:spPr/>
        <p:txBody>
          <a:bodyPr/>
          <a:lstStyle/>
          <a:p>
            <a:pPr marL="0" indent="0">
              <a:buNone/>
            </a:pPr>
            <a:r>
              <a:rPr lang="en-US" sz="1800" dirty="0"/>
              <a:t>System standardization</a:t>
            </a:r>
          </a:p>
          <a:p>
            <a:pPr lvl="1"/>
            <a:r>
              <a:rPr lang="en-US" sz="1800" dirty="0"/>
              <a:t>CT Trauma Protocol Standardization</a:t>
            </a:r>
          </a:p>
          <a:p>
            <a:pPr lvl="1"/>
            <a:r>
              <a:rPr lang="en-US" sz="1800" dirty="0"/>
              <a:t>System Trauma Clinical PI meeting</a:t>
            </a:r>
          </a:p>
          <a:p>
            <a:pPr marL="0" indent="0">
              <a:buNone/>
            </a:pPr>
            <a:endParaRPr lang="en-US" dirty="0"/>
          </a:p>
        </p:txBody>
      </p:sp>
      <p:sp>
        <p:nvSpPr>
          <p:cNvPr id="3" name="Slide Number Placeholder 2">
            <a:extLst>
              <a:ext uri="{FF2B5EF4-FFF2-40B4-BE49-F238E27FC236}">
                <a16:creationId xmlns:a16="http://schemas.microsoft.com/office/drawing/2014/main" id="{8FED715C-A7CC-88D8-B7A2-F187FF8474AE}"/>
              </a:ext>
            </a:extLst>
          </p:cNvPr>
          <p:cNvSpPr>
            <a:spLocks noGrp="1"/>
          </p:cNvSpPr>
          <p:nvPr>
            <p:ph type="sldNum" sz="quarter" idx="12"/>
          </p:nvPr>
        </p:nvSpPr>
        <p:spPr/>
        <p:txBody>
          <a:bodyPr/>
          <a:lstStyle/>
          <a:p>
            <a:fld id="{42038AD7-C3D9-6141-BEF0-6BD01642C74E}" type="slidenum">
              <a:rPr lang="en-US" smtClean="0"/>
              <a:t>16</a:t>
            </a:fld>
            <a:endParaRPr lang="en-US"/>
          </a:p>
        </p:txBody>
      </p:sp>
    </p:spTree>
    <p:extLst>
      <p:ext uri="{BB962C8B-B14F-4D97-AF65-F5344CB8AC3E}">
        <p14:creationId xmlns:p14="http://schemas.microsoft.com/office/powerpoint/2010/main" val="28109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F641-13EC-2917-53F7-FFBFAA8B2215}"/>
              </a:ext>
            </a:extLst>
          </p:cNvPr>
          <p:cNvSpPr>
            <a:spLocks noGrp="1"/>
          </p:cNvSpPr>
          <p:nvPr>
            <p:ph type="title"/>
          </p:nvPr>
        </p:nvSpPr>
        <p:spPr/>
        <p:txBody>
          <a:bodyPr/>
          <a:lstStyle/>
          <a:p>
            <a:r>
              <a:rPr lang="en-US" dirty="0"/>
              <a:t>Communication Benefits</a:t>
            </a:r>
          </a:p>
        </p:txBody>
      </p:sp>
      <p:sp>
        <p:nvSpPr>
          <p:cNvPr id="3" name="Content Placeholder 2">
            <a:extLst>
              <a:ext uri="{FF2B5EF4-FFF2-40B4-BE49-F238E27FC236}">
                <a16:creationId xmlns:a16="http://schemas.microsoft.com/office/drawing/2014/main" id="{88EE346A-4132-15A9-3FED-CA6D87B77450}"/>
              </a:ext>
            </a:extLst>
          </p:cNvPr>
          <p:cNvSpPr>
            <a:spLocks noGrp="1"/>
          </p:cNvSpPr>
          <p:nvPr>
            <p:ph idx="1"/>
          </p:nvPr>
        </p:nvSpPr>
        <p:spPr/>
        <p:txBody>
          <a:bodyPr/>
          <a:lstStyle/>
          <a:p>
            <a:r>
              <a:rPr lang="en-US" sz="1600" dirty="0"/>
              <a:t>It’s important to build relationships with your transfer centers!</a:t>
            </a:r>
          </a:p>
          <a:p>
            <a:pPr lvl="1"/>
            <a:r>
              <a:rPr lang="en-US" sz="1600" dirty="0"/>
              <a:t>Computerized charting system (EPIC)</a:t>
            </a:r>
          </a:p>
          <a:p>
            <a:pPr lvl="1"/>
            <a:r>
              <a:rPr lang="en-US" sz="1600" dirty="0"/>
              <a:t>Transfer calls (access to recordings)</a:t>
            </a:r>
          </a:p>
          <a:p>
            <a:pPr lvl="1"/>
            <a:r>
              <a:rPr lang="en-US" sz="1600" dirty="0"/>
              <a:t>Virtual Meetings</a:t>
            </a:r>
          </a:p>
          <a:p>
            <a:pPr lvl="1"/>
            <a:r>
              <a:rPr lang="en-US" sz="1600" dirty="0"/>
              <a:t>Clinical PI meetings between facilities</a:t>
            </a:r>
          </a:p>
          <a:p>
            <a:pPr lvl="1"/>
            <a:r>
              <a:rPr lang="en-US" sz="1600" dirty="0"/>
              <a:t>Simulation education opportunities</a:t>
            </a:r>
          </a:p>
          <a:p>
            <a:endParaRPr lang="en-US" dirty="0"/>
          </a:p>
        </p:txBody>
      </p:sp>
      <p:sp>
        <p:nvSpPr>
          <p:cNvPr id="5" name="Slide Number Placeholder 4">
            <a:extLst>
              <a:ext uri="{FF2B5EF4-FFF2-40B4-BE49-F238E27FC236}">
                <a16:creationId xmlns:a16="http://schemas.microsoft.com/office/drawing/2014/main" id="{50AAE6E8-D7AD-1B6A-6312-F9A5AD3A1D53}"/>
              </a:ext>
            </a:extLst>
          </p:cNvPr>
          <p:cNvSpPr>
            <a:spLocks noGrp="1"/>
          </p:cNvSpPr>
          <p:nvPr>
            <p:ph type="sldNum" sz="quarter" idx="12"/>
          </p:nvPr>
        </p:nvSpPr>
        <p:spPr/>
        <p:txBody>
          <a:bodyPr/>
          <a:lstStyle/>
          <a:p>
            <a:fld id="{B58DE5F1-E0F9-4CCA-92B7-7A6FC4DFEE14}" type="slidenum">
              <a:rPr lang="en-US" smtClean="0"/>
              <a:t>17</a:t>
            </a:fld>
            <a:endParaRPr lang="en-US" dirty="0"/>
          </a:p>
        </p:txBody>
      </p:sp>
    </p:spTree>
    <p:extLst>
      <p:ext uri="{BB962C8B-B14F-4D97-AF65-F5344CB8AC3E}">
        <p14:creationId xmlns:p14="http://schemas.microsoft.com/office/powerpoint/2010/main" val="179013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3247-93CC-4CD4-52B1-12CB2F8E4137}"/>
              </a:ext>
            </a:extLst>
          </p:cNvPr>
          <p:cNvSpPr>
            <a:spLocks noGrp="1"/>
          </p:cNvSpPr>
          <p:nvPr>
            <p:ph type="ctrTitle"/>
          </p:nvPr>
        </p:nvSpPr>
        <p:spPr>
          <a:xfrm>
            <a:off x="409574" y="921180"/>
            <a:ext cx="6172200" cy="591820"/>
          </a:xfrm>
        </p:spPr>
        <p:txBody>
          <a:bodyPr/>
          <a:lstStyle/>
          <a:p>
            <a:r>
              <a:rPr lang="en-US" sz="3200" dirty="0"/>
              <a:t>Summary</a:t>
            </a:r>
          </a:p>
        </p:txBody>
      </p:sp>
      <p:sp>
        <p:nvSpPr>
          <p:cNvPr id="3" name="Subtitle 2">
            <a:extLst>
              <a:ext uri="{FF2B5EF4-FFF2-40B4-BE49-F238E27FC236}">
                <a16:creationId xmlns:a16="http://schemas.microsoft.com/office/drawing/2014/main" id="{077AA1AE-93AB-1F26-45A6-708551958A80}"/>
              </a:ext>
            </a:extLst>
          </p:cNvPr>
          <p:cNvSpPr>
            <a:spLocks noGrp="1"/>
          </p:cNvSpPr>
          <p:nvPr>
            <p:ph type="subTitle" idx="1"/>
          </p:nvPr>
        </p:nvSpPr>
        <p:spPr>
          <a:xfrm>
            <a:off x="409574" y="1682334"/>
            <a:ext cx="6172200" cy="36576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Rural centers have different resources.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Transfer feedback is important to 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Building relationships is key.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Communication is important between trauma centers because it leads to optimal outcomes for the injured patient and development of robust trauma programs.</a:t>
            </a:r>
          </a:p>
          <a:p>
            <a:endParaRPr lang="en-US" dirty="0"/>
          </a:p>
        </p:txBody>
      </p:sp>
    </p:spTree>
    <p:extLst>
      <p:ext uri="{BB962C8B-B14F-4D97-AF65-F5344CB8AC3E}">
        <p14:creationId xmlns:p14="http://schemas.microsoft.com/office/powerpoint/2010/main" val="82399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A1B0-73FF-25C4-E432-FEAA4C6B66ED}"/>
              </a:ext>
            </a:extLst>
          </p:cNvPr>
          <p:cNvSpPr>
            <a:spLocks noGrp="1"/>
          </p:cNvSpPr>
          <p:nvPr>
            <p:ph type="ctrTitle"/>
          </p:nvPr>
        </p:nvSpPr>
        <p:spPr>
          <a:xfrm>
            <a:off x="210002" y="1648326"/>
            <a:ext cx="3351345" cy="437478"/>
          </a:xfrm>
        </p:spPr>
        <p:txBody>
          <a:bodyPr/>
          <a:lstStyle/>
          <a:p>
            <a:r>
              <a:rPr lang="en-US" dirty="0"/>
              <a:t>References</a:t>
            </a:r>
          </a:p>
        </p:txBody>
      </p:sp>
      <p:sp>
        <p:nvSpPr>
          <p:cNvPr id="9" name="Subtitle 8">
            <a:extLst>
              <a:ext uri="{FF2B5EF4-FFF2-40B4-BE49-F238E27FC236}">
                <a16:creationId xmlns:a16="http://schemas.microsoft.com/office/drawing/2014/main" id="{9FC072E3-47E6-C856-C33D-1853CAA22DC0}"/>
              </a:ext>
            </a:extLst>
          </p:cNvPr>
          <p:cNvSpPr>
            <a:spLocks noGrp="1"/>
          </p:cNvSpPr>
          <p:nvPr>
            <p:ph type="subTitle" idx="1"/>
          </p:nvPr>
        </p:nvSpPr>
        <p:spPr>
          <a:xfrm>
            <a:off x="411480" y="2417736"/>
            <a:ext cx="6172200" cy="1660234"/>
          </a:xfrm>
        </p:spPr>
        <p:txBody>
          <a:bodyPr/>
          <a:lstStyle/>
          <a:p>
            <a:r>
              <a:rPr lang="en-US" dirty="0"/>
              <a:t>American college of surgeons Committee on Trauma. </a:t>
            </a:r>
            <a:r>
              <a:rPr lang="en-US" i="1" dirty="0"/>
              <a:t>Resources for the Optimal Care of the Injured Patient 2022. </a:t>
            </a:r>
            <a:r>
              <a:rPr lang="en-US" dirty="0"/>
              <a:t>Chicago, IL; American College of Surgeons committee on Trauma 2022.</a:t>
            </a:r>
          </a:p>
          <a:p>
            <a:endParaRPr lang="en-US" dirty="0"/>
          </a:p>
        </p:txBody>
      </p:sp>
      <p:sp>
        <p:nvSpPr>
          <p:cNvPr id="11" name="Text Placeholder 10">
            <a:extLst>
              <a:ext uri="{FF2B5EF4-FFF2-40B4-BE49-F238E27FC236}">
                <a16:creationId xmlns:a16="http://schemas.microsoft.com/office/drawing/2014/main" id="{55145FA0-6857-5D2E-9339-4AD02962641F}"/>
              </a:ext>
            </a:extLst>
          </p:cNvPr>
          <p:cNvSpPr>
            <a:spLocks noGrp="1"/>
          </p:cNvSpPr>
          <p:nvPr>
            <p:ph type="body" sz="quarter" idx="14"/>
          </p:nvPr>
        </p:nvSpPr>
        <p:spPr>
          <a:xfrm>
            <a:off x="285589" y="2052989"/>
            <a:ext cx="657225" cy="109375"/>
          </a:xfrm>
        </p:spPr>
        <p:txBody>
          <a:bodyPr/>
          <a:lstStyle/>
          <a:p>
            <a:endParaRPr lang="en-US"/>
          </a:p>
        </p:txBody>
      </p:sp>
      <p:sp>
        <p:nvSpPr>
          <p:cNvPr id="6" name="Slide Number Placeholder 5">
            <a:extLst>
              <a:ext uri="{FF2B5EF4-FFF2-40B4-BE49-F238E27FC236}">
                <a16:creationId xmlns:a16="http://schemas.microsoft.com/office/drawing/2014/main" id="{7447A183-392C-4A9D-49AF-6DDD7D579859}"/>
              </a:ext>
            </a:extLst>
          </p:cNvPr>
          <p:cNvSpPr>
            <a:spLocks noGrp="1"/>
          </p:cNvSpPr>
          <p:nvPr>
            <p:ph type="sldNum" sz="quarter" idx="4294967295"/>
          </p:nvPr>
        </p:nvSpPr>
        <p:spPr>
          <a:xfrm>
            <a:off x="8870950" y="4754563"/>
            <a:ext cx="273050" cy="138112"/>
          </a:xfrm>
        </p:spPr>
        <p:txBody>
          <a:bodyPr/>
          <a:lstStyle/>
          <a:p>
            <a:fld id="{B58DE5F1-E0F9-4CCA-92B7-7A6FC4DFEE14}" type="slidenum">
              <a:rPr lang="en-US" smtClean="0"/>
              <a:pPr/>
              <a:t>19</a:t>
            </a:fld>
            <a:endParaRPr lang="en-US" dirty="0"/>
          </a:p>
        </p:txBody>
      </p:sp>
      <p:sp>
        <p:nvSpPr>
          <p:cNvPr id="3" name="Title 1">
            <a:extLst>
              <a:ext uri="{FF2B5EF4-FFF2-40B4-BE49-F238E27FC236}">
                <a16:creationId xmlns:a16="http://schemas.microsoft.com/office/drawing/2014/main" id="{24937C88-8A2C-582D-635A-4F618A24F34B}"/>
              </a:ext>
            </a:extLst>
          </p:cNvPr>
          <p:cNvSpPr txBox="1">
            <a:spLocks/>
          </p:cNvSpPr>
          <p:nvPr/>
        </p:nvSpPr>
        <p:spPr>
          <a:xfrm>
            <a:off x="210002" y="1335505"/>
            <a:ext cx="5637345" cy="750299"/>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4000" b="1" kern="1200" spc="-50" baseline="0">
                <a:solidFill>
                  <a:schemeClr val="tx1"/>
                </a:solidFill>
                <a:latin typeface="+mj-lt"/>
                <a:ea typeface="+mj-ea"/>
                <a:cs typeface="+mj-cs"/>
              </a:defRPr>
            </a:lvl1pPr>
          </a:lstStyle>
          <a:p>
            <a:endParaRPr lang="en-US" dirty="0"/>
          </a:p>
          <a:p>
            <a:endParaRPr lang="en-US" dirty="0"/>
          </a:p>
          <a:p>
            <a:r>
              <a:rPr lang="en-US" dirty="0"/>
              <a:t>References</a:t>
            </a:r>
          </a:p>
        </p:txBody>
      </p:sp>
    </p:spTree>
    <p:extLst>
      <p:ext uri="{BB962C8B-B14F-4D97-AF65-F5344CB8AC3E}">
        <p14:creationId xmlns:p14="http://schemas.microsoft.com/office/powerpoint/2010/main" val="417691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A0EAF-06F8-80FB-75B9-7768D28FEA82}"/>
              </a:ext>
            </a:extLst>
          </p:cNvPr>
          <p:cNvSpPr>
            <a:spLocks noGrp="1"/>
          </p:cNvSpPr>
          <p:nvPr>
            <p:ph type="title"/>
          </p:nvPr>
        </p:nvSpPr>
        <p:spPr>
          <a:xfrm>
            <a:off x="334009" y="411480"/>
            <a:ext cx="2744471" cy="867524"/>
          </a:xfrm>
        </p:spPr>
        <p:txBody>
          <a:bodyPr/>
          <a:lstStyle/>
          <a:p>
            <a:r>
              <a:rPr lang="en-US" sz="3200" b="1" dirty="0"/>
              <a:t>Disclosure</a:t>
            </a:r>
          </a:p>
        </p:txBody>
      </p:sp>
      <p:sp>
        <p:nvSpPr>
          <p:cNvPr id="5" name="Slide Number Placeholder 4">
            <a:extLst>
              <a:ext uri="{FF2B5EF4-FFF2-40B4-BE49-F238E27FC236}">
                <a16:creationId xmlns:a16="http://schemas.microsoft.com/office/drawing/2014/main" id="{873730B1-D025-F13B-C02E-69735B5EE789}"/>
              </a:ext>
            </a:extLst>
          </p:cNvPr>
          <p:cNvSpPr>
            <a:spLocks noGrp="1"/>
          </p:cNvSpPr>
          <p:nvPr>
            <p:ph type="sldNum" sz="quarter" idx="12"/>
          </p:nvPr>
        </p:nvSpPr>
        <p:spPr/>
        <p:txBody>
          <a:bodyPr/>
          <a:lstStyle/>
          <a:p>
            <a:fld id="{B58DE5F1-E0F9-4CCA-92B7-7A6FC4DFEE14}" type="slidenum">
              <a:rPr lang="en-US" smtClean="0"/>
              <a:t>2</a:t>
            </a:fld>
            <a:endParaRPr lang="en-US"/>
          </a:p>
        </p:txBody>
      </p:sp>
      <p:sp>
        <p:nvSpPr>
          <p:cNvPr id="2" name="Rectangle 1">
            <a:extLst>
              <a:ext uri="{FF2B5EF4-FFF2-40B4-BE49-F238E27FC236}">
                <a16:creationId xmlns:a16="http://schemas.microsoft.com/office/drawing/2014/main" id="{51334B02-A0B7-4885-78F4-2AC82FC4ECBF}"/>
              </a:ext>
            </a:extLst>
          </p:cNvPr>
          <p:cNvSpPr/>
          <p:nvPr/>
        </p:nvSpPr>
        <p:spPr>
          <a:xfrm>
            <a:off x="19050" y="-3247099"/>
            <a:ext cx="9077325" cy="3139321"/>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spAutoFit/>
          </a:bodyPr>
          <a:lstStyle/>
          <a:p>
            <a:pPr algn="ctr"/>
            <a:r>
              <a:rPr lang="en-US" sz="1200" dirty="0">
                <a:solidFill>
                  <a:schemeClr val="tx1"/>
                </a:solidFill>
              </a:rPr>
              <a:t>Universally Edit the Footer</a:t>
            </a:r>
          </a:p>
          <a:p>
            <a:pPr algn="ctr"/>
            <a:r>
              <a:rPr lang="en-US" sz="1200" dirty="0">
                <a:solidFill>
                  <a:schemeClr val="tx1"/>
                </a:solidFill>
              </a:rPr>
              <a:t>(This should be one of the first things you do before you start building out your presentation deck)</a:t>
            </a:r>
          </a:p>
          <a:p>
            <a:pPr algn="ctr"/>
            <a:endParaRPr lang="en-US" sz="1200" b="0" dirty="0">
              <a:solidFill>
                <a:schemeClr val="tx1"/>
              </a:solidFill>
            </a:endParaRPr>
          </a:p>
          <a:p>
            <a:pPr marL="228600" indent="-228600">
              <a:buClr>
                <a:schemeClr val="accent2"/>
              </a:buClr>
              <a:buFont typeface="+mj-lt"/>
              <a:buAutoNum type="arabicPeriod"/>
            </a:pPr>
            <a:r>
              <a:rPr lang="en-US" sz="1200" b="0" dirty="0">
                <a:solidFill>
                  <a:schemeClr val="tx1"/>
                </a:solidFill>
              </a:rPr>
              <a:t>At the top menu of the window &gt; Insert.</a:t>
            </a:r>
          </a:p>
          <a:p>
            <a:pPr marL="228600" indent="-228600">
              <a:buClr>
                <a:schemeClr val="accent2"/>
              </a:buClr>
              <a:buFont typeface="+mj-lt"/>
              <a:buAutoNum type="arabicPeriod"/>
            </a:pPr>
            <a:r>
              <a:rPr lang="en-US" sz="1200" dirty="0">
                <a:solidFill>
                  <a:schemeClr val="tx1"/>
                </a:solidFill>
              </a:rPr>
              <a:t>Within the Text category &gt; Header &amp; Footer</a:t>
            </a:r>
          </a:p>
          <a:p>
            <a:pPr marL="228600" indent="-228600">
              <a:buClr>
                <a:schemeClr val="accent2"/>
              </a:buClr>
              <a:buFont typeface="+mj-lt"/>
              <a:buAutoNum type="arabicPeriod"/>
            </a:pPr>
            <a:r>
              <a:rPr lang="en-US" sz="1200" b="0" dirty="0">
                <a:solidFill>
                  <a:schemeClr val="tx1"/>
                </a:solidFill>
              </a:rPr>
              <a:t>In the first tab of the pop</a:t>
            </a:r>
            <a:r>
              <a:rPr lang="en-US" sz="1200" dirty="0">
                <a:solidFill>
                  <a:schemeClr val="tx1"/>
                </a:solidFill>
              </a:rPr>
              <a:t>-up, in the footer section, it should read “[Presentation title - Please see slide 2 for directions]”</a:t>
            </a:r>
          </a:p>
          <a:p>
            <a:pPr marL="228600" indent="-228600">
              <a:buClr>
                <a:schemeClr val="accent2"/>
              </a:buClr>
              <a:buFont typeface="+mj-lt"/>
              <a:buAutoNum type="arabicPeriod"/>
            </a:pPr>
            <a:r>
              <a:rPr lang="en-US" sz="1200" dirty="0">
                <a:solidFill>
                  <a:schemeClr val="tx1"/>
                </a:solidFill>
              </a:rPr>
              <a:t>Clear that text field and replace it with a new title.</a:t>
            </a:r>
          </a:p>
          <a:p>
            <a:pPr marL="228600" indent="-228600">
              <a:buClr>
                <a:schemeClr val="accent2"/>
              </a:buClr>
              <a:buFont typeface="+mj-lt"/>
              <a:buAutoNum type="arabicPeriod"/>
            </a:pPr>
            <a:r>
              <a:rPr lang="en-US" sz="1200" b="0" dirty="0">
                <a:solidFill>
                  <a:schemeClr val="tx1"/>
                </a:solidFill>
              </a:rPr>
              <a:t>&gt; Apply to All</a:t>
            </a:r>
          </a:p>
          <a:p>
            <a:pPr>
              <a:buClr>
                <a:schemeClr val="accent2"/>
              </a:buClr>
            </a:pPr>
            <a:endParaRPr lang="en-US" sz="1200" dirty="0">
              <a:solidFill>
                <a:schemeClr val="tx1"/>
              </a:solidFill>
            </a:endParaRPr>
          </a:p>
          <a:p>
            <a:pPr>
              <a:buClr>
                <a:schemeClr val="accent2"/>
              </a:buClr>
            </a:pPr>
            <a:r>
              <a:rPr lang="en-US" sz="1200" dirty="0">
                <a:solidFill>
                  <a:schemeClr val="tx1"/>
                </a:solidFill>
              </a:rPr>
              <a:t>You should notice the footer has changed below. Just to be sure, navigate to other slides containing a footer to see if those had changed as well.</a:t>
            </a:r>
          </a:p>
          <a:p>
            <a:pPr>
              <a:buClr>
                <a:schemeClr val="accent2"/>
              </a:buClr>
            </a:pPr>
            <a:endParaRPr lang="en-US" sz="1200" dirty="0">
              <a:solidFill>
                <a:schemeClr val="tx1"/>
              </a:solidFill>
            </a:endParaRPr>
          </a:p>
          <a:p>
            <a:pPr>
              <a:buClr>
                <a:schemeClr val="accent2"/>
              </a:buClr>
            </a:pPr>
            <a:r>
              <a:rPr lang="en-US" sz="1200" b="0" dirty="0">
                <a:solidFill>
                  <a:schemeClr val="accent1"/>
                </a:solidFill>
              </a:rPr>
              <a:t>*Note* - </a:t>
            </a:r>
            <a:r>
              <a:rPr lang="en-US" sz="1200" b="0" i="1" dirty="0">
                <a:solidFill>
                  <a:schemeClr val="accent1"/>
                </a:solidFill>
              </a:rPr>
              <a:t>The purpose of a footer is not only to keep your work organized, but also to identify individual slides should they ever get printed and become lost and/or orphaned. When giving your presentation a new footer, which should be the reiteration of your cover title, it should be specific enough to be identifiable and will not be confused with another presentation or event.</a:t>
            </a:r>
          </a:p>
        </p:txBody>
      </p:sp>
      <p:cxnSp>
        <p:nvCxnSpPr>
          <p:cNvPr id="7" name="Connector: Elbow 6">
            <a:extLst>
              <a:ext uri="{FF2B5EF4-FFF2-40B4-BE49-F238E27FC236}">
                <a16:creationId xmlns:a16="http://schemas.microsoft.com/office/drawing/2014/main" id="{F81BE1CF-693C-ABE4-6033-46B852D83CD2}"/>
              </a:ext>
            </a:extLst>
          </p:cNvPr>
          <p:cNvCxnSpPr>
            <a:cxnSpLocks/>
            <a:stCxn id="2" idx="1"/>
          </p:cNvCxnSpPr>
          <p:nvPr/>
        </p:nvCxnSpPr>
        <p:spPr>
          <a:xfrm rot="10800000" flipH="1" flipV="1">
            <a:off x="19050" y="-1677438"/>
            <a:ext cx="392430" cy="2088918"/>
          </a:xfrm>
          <a:prstGeom prst="bentConnector3">
            <a:avLst>
              <a:gd name="adj1" fmla="val -58252"/>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494DCBC-0895-17A0-B318-1AA6C428A5D2}"/>
              </a:ext>
            </a:extLst>
          </p:cNvPr>
          <p:cNvSpPr txBox="1"/>
          <p:nvPr/>
        </p:nvSpPr>
        <p:spPr>
          <a:xfrm>
            <a:off x="950276" y="1940560"/>
            <a:ext cx="3607436" cy="914400"/>
          </a:xfrm>
          <a:prstGeom prst="rect">
            <a:avLst/>
          </a:prstGeom>
          <a:noFill/>
        </p:spPr>
        <p:txBody>
          <a:bodyPr wrap="none" lIns="0" tIns="0" rIns="0" bIns="0" rtlCol="0">
            <a:noAutofit/>
          </a:bodyPr>
          <a:lstStyle/>
          <a:p>
            <a:pPr marL="137160" indent="-137160">
              <a:lnSpc>
                <a:spcPct val="100000"/>
              </a:lnSpc>
              <a:spcBef>
                <a:spcPts val="900"/>
              </a:spcBef>
              <a:buSzPct val="100000"/>
              <a:buFont typeface="Arial"/>
              <a:buChar char="•"/>
            </a:pPr>
            <a:r>
              <a:rPr lang="en-US" sz="2000" dirty="0"/>
              <a:t>No Conflict of Interest</a:t>
            </a:r>
          </a:p>
        </p:txBody>
      </p:sp>
    </p:spTree>
    <p:extLst>
      <p:ext uri="{BB962C8B-B14F-4D97-AF65-F5344CB8AC3E}">
        <p14:creationId xmlns:p14="http://schemas.microsoft.com/office/powerpoint/2010/main" val="285177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2D20-9B31-507F-45BF-BEE9CC4B5D85}"/>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0368BB45-45A5-CC33-DBDD-F6E832648661}"/>
              </a:ext>
            </a:extLst>
          </p:cNvPr>
          <p:cNvSpPr>
            <a:spLocks noGrp="1"/>
          </p:cNvSpPr>
          <p:nvPr>
            <p:ph type="subTitle" idx="1"/>
          </p:nvPr>
        </p:nvSpPr>
        <p:spPr/>
        <p:txBody>
          <a:bodyPr/>
          <a:lstStyle/>
          <a:p>
            <a:r>
              <a:rPr lang="en-US" dirty="0"/>
              <a:t>Jodi Peppers	</a:t>
            </a:r>
          </a:p>
        </p:txBody>
      </p:sp>
      <p:sp>
        <p:nvSpPr>
          <p:cNvPr id="4" name="Text Placeholder 3">
            <a:extLst>
              <a:ext uri="{FF2B5EF4-FFF2-40B4-BE49-F238E27FC236}">
                <a16:creationId xmlns:a16="http://schemas.microsoft.com/office/drawing/2014/main" id="{887F929B-EBD3-472D-C0A8-56157EC1DAB9}"/>
              </a:ext>
            </a:extLst>
          </p:cNvPr>
          <p:cNvSpPr>
            <a:spLocks noGrp="1"/>
          </p:cNvSpPr>
          <p:nvPr>
            <p:ph type="body" sz="quarter" idx="10"/>
          </p:nvPr>
        </p:nvSpPr>
        <p:spPr/>
        <p:txBody>
          <a:bodyPr/>
          <a:lstStyle/>
          <a:p>
            <a:r>
              <a:rPr lang="en-US" dirty="0"/>
              <a:t>Jodi.peppers@corewellhelath.org</a:t>
            </a:r>
          </a:p>
        </p:txBody>
      </p:sp>
      <p:sp>
        <p:nvSpPr>
          <p:cNvPr id="5" name="Text Placeholder 4">
            <a:extLst>
              <a:ext uri="{FF2B5EF4-FFF2-40B4-BE49-F238E27FC236}">
                <a16:creationId xmlns:a16="http://schemas.microsoft.com/office/drawing/2014/main" id="{9F1CD475-BC3E-0518-85D5-EBAD061445B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12191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996274-BFE3-2B70-40FD-66C04117AF06}"/>
              </a:ext>
            </a:extLst>
          </p:cNvPr>
          <p:cNvSpPr>
            <a:spLocks noGrp="1"/>
          </p:cNvSpPr>
          <p:nvPr>
            <p:ph type="sldNum" sz="quarter" idx="12"/>
          </p:nvPr>
        </p:nvSpPr>
        <p:spPr/>
        <p:txBody>
          <a:bodyPr/>
          <a:lstStyle/>
          <a:p>
            <a:fld id="{42038AD7-C3D9-6141-BEF0-6BD01642C74E}" type="slidenum">
              <a:rPr lang="en-US" smtClean="0"/>
              <a:t>3</a:t>
            </a:fld>
            <a:endParaRPr lang="en-US"/>
          </a:p>
        </p:txBody>
      </p:sp>
      <p:sp>
        <p:nvSpPr>
          <p:cNvPr id="4" name="Title 1">
            <a:extLst>
              <a:ext uri="{FF2B5EF4-FFF2-40B4-BE49-F238E27FC236}">
                <a16:creationId xmlns:a16="http://schemas.microsoft.com/office/drawing/2014/main" id="{A2E00CD9-E27E-F242-6237-BDD788159A20}"/>
              </a:ext>
            </a:extLst>
          </p:cNvPr>
          <p:cNvSpPr txBox="1">
            <a:spLocks/>
          </p:cNvSpPr>
          <p:nvPr/>
        </p:nvSpPr>
        <p:spPr>
          <a:xfrm>
            <a:off x="411480" y="640080"/>
            <a:ext cx="8318754" cy="640080"/>
          </a:xfrm>
          <a:prstGeom prst="rect">
            <a:avLst/>
          </a:prstGeom>
        </p:spPr>
        <p:txBody>
          <a:bodyPr lIns="0" tIns="0" rIns="0" bIns="0"/>
          <a:lst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a:lstStyle>
          <a:p>
            <a:r>
              <a:rPr lang="en-US" dirty="0"/>
              <a:t>Objectives</a:t>
            </a:r>
          </a:p>
        </p:txBody>
      </p:sp>
      <p:sp>
        <p:nvSpPr>
          <p:cNvPr id="5" name="Content Placeholder 2">
            <a:extLst>
              <a:ext uri="{FF2B5EF4-FFF2-40B4-BE49-F238E27FC236}">
                <a16:creationId xmlns:a16="http://schemas.microsoft.com/office/drawing/2014/main" id="{34DD66AA-F60E-579C-9944-90446E0642FC}"/>
              </a:ext>
            </a:extLst>
          </p:cNvPr>
          <p:cNvSpPr txBox="1">
            <a:spLocks/>
          </p:cNvSpPr>
          <p:nvPr/>
        </p:nvSpPr>
        <p:spPr>
          <a:xfrm>
            <a:off x="411479" y="1394142"/>
            <a:ext cx="6172200" cy="3497898"/>
          </a:xfrm>
          <a:prstGeom prst="rect">
            <a:avLst/>
          </a:prstGeom>
        </p:spPr>
        <p:txBody>
          <a:bodyPr lIns="0" tIns="0" rIns="0" bIns="0"/>
          <a:lstStyle>
            <a:lvl1pPr marL="137160" indent="-137160" algn="l" defTabSz="6858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6" name="TextBox 5">
            <a:extLst>
              <a:ext uri="{FF2B5EF4-FFF2-40B4-BE49-F238E27FC236}">
                <a16:creationId xmlns:a16="http://schemas.microsoft.com/office/drawing/2014/main" id="{D64C61AD-FD7B-F3EE-F288-169D0EB7DB00}"/>
              </a:ext>
            </a:extLst>
          </p:cNvPr>
          <p:cNvSpPr txBox="1"/>
          <p:nvPr/>
        </p:nvSpPr>
        <p:spPr>
          <a:xfrm>
            <a:off x="732256" y="1280160"/>
            <a:ext cx="5530645" cy="2516073"/>
          </a:xfrm>
          <a:prstGeom prst="rect">
            <a:avLst/>
          </a:prstGeom>
          <a:noFill/>
        </p:spPr>
        <p:txBody>
          <a:bodyPr wrap="square">
            <a:spAutoFit/>
          </a:bodyPr>
          <a:lstStyle/>
          <a:p>
            <a:pPr marL="285750" indent="-285750">
              <a:buFont typeface="Arial" panose="020B0604020202020204" pitchFamily="34" charset="0"/>
              <a:buChar char="•"/>
            </a:pPr>
            <a:r>
              <a:rPr lang="en-US" sz="1600" dirty="0"/>
              <a:t>Describe a rural perspective-receiving transfer follow up, feedback, and opportunities for improvement.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Demonstrate the benefits of a collaborative relationship.</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Case Review of performance improvement from transfer center feedback</a:t>
            </a:r>
          </a:p>
          <a:p>
            <a:endParaRPr lang="en-US" dirty="0"/>
          </a:p>
        </p:txBody>
      </p:sp>
    </p:spTree>
    <p:extLst>
      <p:ext uri="{BB962C8B-B14F-4D97-AF65-F5344CB8AC3E}">
        <p14:creationId xmlns:p14="http://schemas.microsoft.com/office/powerpoint/2010/main" val="326417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996274-BFE3-2B70-40FD-66C04117AF06}"/>
              </a:ext>
            </a:extLst>
          </p:cNvPr>
          <p:cNvSpPr>
            <a:spLocks noGrp="1"/>
          </p:cNvSpPr>
          <p:nvPr>
            <p:ph type="sldNum" sz="quarter" idx="12"/>
          </p:nvPr>
        </p:nvSpPr>
        <p:spPr/>
        <p:txBody>
          <a:bodyPr/>
          <a:lstStyle/>
          <a:p>
            <a:fld id="{42038AD7-C3D9-6141-BEF0-6BD01642C74E}" type="slidenum">
              <a:rPr lang="en-US" smtClean="0"/>
              <a:t>4</a:t>
            </a:fld>
            <a:endParaRPr lang="en-US"/>
          </a:p>
        </p:txBody>
      </p:sp>
      <p:pic>
        <p:nvPicPr>
          <p:cNvPr id="1026" name="Picture 2" descr="Our Foundations | Corewell Health">
            <a:extLst>
              <a:ext uri="{FF2B5EF4-FFF2-40B4-BE49-F238E27FC236}">
                <a16:creationId xmlns:a16="http://schemas.microsoft.com/office/drawing/2014/main" id="{863A397C-BFB8-F6E7-7405-D4E8E43803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46" r="13363" b="1284"/>
          <a:stretch/>
        </p:blipFill>
        <p:spPr bwMode="auto">
          <a:xfrm>
            <a:off x="193730" y="892959"/>
            <a:ext cx="2061276" cy="26096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37ADE3-2381-F46D-9D89-5C5F88E92F53}"/>
              </a:ext>
            </a:extLst>
          </p:cNvPr>
          <p:cNvSpPr txBox="1"/>
          <p:nvPr/>
        </p:nvSpPr>
        <p:spPr>
          <a:xfrm>
            <a:off x="379709" y="255384"/>
            <a:ext cx="6211401" cy="757279"/>
          </a:xfrm>
          <a:prstGeom prst="rect">
            <a:avLst/>
          </a:prstGeom>
          <a:noFill/>
        </p:spPr>
        <p:txBody>
          <a:bodyPr wrap="square" lIns="0" tIns="0" rIns="0" bIns="0" rtlCol="0">
            <a:noAutofit/>
          </a:bodyPr>
          <a:lstStyle/>
          <a:p>
            <a:pPr>
              <a:lnSpc>
                <a:spcPct val="100000"/>
              </a:lnSpc>
              <a:spcBef>
                <a:spcPts val="900"/>
              </a:spcBef>
              <a:buSzPct val="100000"/>
            </a:pPr>
            <a:r>
              <a:rPr lang="en-US" sz="2800" b="1" dirty="0"/>
              <a:t>Who We Are: Corewell Health</a:t>
            </a:r>
          </a:p>
        </p:txBody>
      </p:sp>
      <p:sp>
        <p:nvSpPr>
          <p:cNvPr id="11" name="TextBox 10">
            <a:extLst>
              <a:ext uri="{FF2B5EF4-FFF2-40B4-BE49-F238E27FC236}">
                <a16:creationId xmlns:a16="http://schemas.microsoft.com/office/drawing/2014/main" id="{5F8977B7-D5EC-FAB7-4D34-20C3E5CE6AC9}"/>
              </a:ext>
            </a:extLst>
          </p:cNvPr>
          <p:cNvSpPr txBox="1"/>
          <p:nvPr/>
        </p:nvSpPr>
        <p:spPr>
          <a:xfrm>
            <a:off x="5060194" y="1178271"/>
            <a:ext cx="4153548" cy="3524042"/>
          </a:xfrm>
          <a:prstGeom prst="rect">
            <a:avLst/>
          </a:prstGeom>
          <a:noFill/>
        </p:spPr>
        <p:txBody>
          <a:bodyPr wrap="square">
            <a:spAutoFit/>
          </a:bodyPr>
          <a:lstStyle/>
          <a:p>
            <a:r>
              <a:rPr lang="en-US" sz="1600" b="1" dirty="0"/>
              <a:t>Corewell Health South</a:t>
            </a:r>
          </a:p>
          <a:p>
            <a:endParaRPr lang="en-US" dirty="0"/>
          </a:p>
          <a:p>
            <a:pPr marL="742950" lvl="1" indent="-285750">
              <a:buFont typeface="Arial" panose="020B0604020202020204" pitchFamily="34" charset="0"/>
              <a:buChar char="•"/>
            </a:pPr>
            <a:r>
              <a:rPr lang="en-US" dirty="0"/>
              <a:t>ACS Verified Level III Center</a:t>
            </a:r>
          </a:p>
          <a:p>
            <a:pPr marL="457200" lvl="1"/>
            <a:r>
              <a:rPr lang="en-US" dirty="0"/>
              <a:t>        </a:t>
            </a:r>
            <a:r>
              <a:rPr lang="en-US" sz="1050" dirty="0"/>
              <a:t>High functioning:</a:t>
            </a:r>
          </a:p>
          <a:p>
            <a:pPr marL="457200" lvl="1"/>
            <a:r>
              <a:rPr lang="en-US" sz="1050" dirty="0"/>
              <a:t>          Neurosurgery/IR/OR/whole blood</a:t>
            </a:r>
          </a:p>
          <a:p>
            <a:pPr marL="742950" lvl="1" indent="-285750">
              <a:buFont typeface="Arial" panose="020B0604020202020204" pitchFamily="34" charset="0"/>
              <a:buChar char="•"/>
            </a:pPr>
            <a:r>
              <a:rPr lang="en-US" dirty="0"/>
              <a:t>2 State Designated Level IV Centers</a:t>
            </a:r>
          </a:p>
          <a:p>
            <a:pPr marL="457200" lvl="1"/>
            <a:r>
              <a:rPr lang="en-US" sz="1050" dirty="0"/>
              <a:t>              Watervliet: No Surgeon or admissions</a:t>
            </a:r>
          </a:p>
          <a:p>
            <a:pPr marL="457200" lvl="1"/>
            <a:r>
              <a:rPr lang="en-US" sz="1050" dirty="0"/>
              <a:t>              Niles: Limited resources/OR</a:t>
            </a:r>
          </a:p>
          <a:p>
            <a:pPr marL="742950" lvl="1" indent="-285750">
              <a:buFont typeface="Arial" panose="020B0604020202020204" pitchFamily="34" charset="0"/>
              <a:buChar char="•"/>
            </a:pPr>
            <a:endParaRPr lang="en-US" dirty="0"/>
          </a:p>
          <a:p>
            <a:r>
              <a:rPr lang="en-US" dirty="0"/>
              <a:t>     50-mile radius</a:t>
            </a:r>
          </a:p>
          <a:p>
            <a:pPr marL="742950" lvl="1" indent="-285750">
              <a:buFont typeface="Arial" panose="020B0604020202020204" pitchFamily="34" charset="0"/>
              <a:buChar char="•"/>
            </a:pPr>
            <a:r>
              <a:rPr lang="en-US" dirty="0">
                <a:solidFill>
                  <a:srgbClr val="FF0000"/>
                </a:solidFill>
              </a:rPr>
              <a:t>1 Level one center</a:t>
            </a:r>
          </a:p>
          <a:p>
            <a:pPr marL="742950" lvl="1" indent="-285750">
              <a:buFont typeface="Arial" panose="020B0604020202020204" pitchFamily="34" charset="0"/>
              <a:buChar char="•"/>
            </a:pPr>
            <a:r>
              <a:rPr lang="en-US" dirty="0"/>
              <a:t>2 Level two centers</a:t>
            </a:r>
          </a:p>
          <a:p>
            <a:pPr marL="742950" lvl="1" indent="-285750">
              <a:buFont typeface="Arial" panose="020B0604020202020204" pitchFamily="34" charset="0"/>
              <a:buChar char="•"/>
            </a:pPr>
            <a:r>
              <a:rPr lang="en-US" dirty="0"/>
              <a:t>2 Level four centers</a:t>
            </a:r>
          </a:p>
          <a:p>
            <a:pPr lvl="1"/>
            <a:endParaRPr lang="en-US" dirty="0"/>
          </a:p>
          <a:p>
            <a:r>
              <a:rPr lang="en-US" dirty="0"/>
              <a:t>    Additional Referral Centers</a:t>
            </a:r>
          </a:p>
          <a:p>
            <a:pPr marL="742950" lvl="1" indent="-285750">
              <a:buFont typeface="Arial" panose="020B0604020202020204" pitchFamily="34" charset="0"/>
              <a:buChar char="•"/>
            </a:pPr>
            <a:r>
              <a:rPr lang="en-US" dirty="0">
                <a:solidFill>
                  <a:srgbClr val="FF0000"/>
                </a:solidFill>
              </a:rPr>
              <a:t>Level I adult center</a:t>
            </a:r>
          </a:p>
          <a:p>
            <a:pPr marL="742950" lvl="1" indent="-285750">
              <a:buFont typeface="Arial" panose="020B0604020202020204" pitchFamily="34" charset="0"/>
              <a:buChar char="•"/>
            </a:pPr>
            <a:r>
              <a:rPr lang="en-US" dirty="0">
                <a:solidFill>
                  <a:srgbClr val="FF0000"/>
                </a:solidFill>
              </a:rPr>
              <a:t>Level I pediatric center (74 miles)</a:t>
            </a:r>
          </a:p>
        </p:txBody>
      </p:sp>
      <p:pic>
        <p:nvPicPr>
          <p:cNvPr id="12" name="Content Placeholder 6">
            <a:extLst>
              <a:ext uri="{FF2B5EF4-FFF2-40B4-BE49-F238E27FC236}">
                <a16:creationId xmlns:a16="http://schemas.microsoft.com/office/drawing/2014/main" id="{4FB9A69F-ABAC-A049-81B2-C39D8BD5B03F}"/>
              </a:ext>
            </a:extLst>
          </p:cNvPr>
          <p:cNvPicPr>
            <a:picLocks noChangeAspect="1"/>
          </p:cNvPicPr>
          <p:nvPr/>
        </p:nvPicPr>
        <p:blipFill>
          <a:blip r:embed="rId4"/>
          <a:srcRect l="4481" t="4655" r="9245" b="5822"/>
          <a:stretch/>
        </p:blipFill>
        <p:spPr>
          <a:xfrm>
            <a:off x="2394489" y="1976034"/>
            <a:ext cx="2526223" cy="2526224"/>
          </a:xfrm>
          <a:prstGeom prst="rect">
            <a:avLst/>
          </a:prstGeom>
        </p:spPr>
      </p:pic>
    </p:spTree>
    <p:extLst>
      <p:ext uri="{BB962C8B-B14F-4D97-AF65-F5344CB8AC3E}">
        <p14:creationId xmlns:p14="http://schemas.microsoft.com/office/powerpoint/2010/main" val="55372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E00CD9-E27E-F242-6237-BDD788159A20}"/>
              </a:ext>
            </a:extLst>
          </p:cNvPr>
          <p:cNvSpPr txBox="1">
            <a:spLocks/>
          </p:cNvSpPr>
          <p:nvPr/>
        </p:nvSpPr>
        <p:spPr>
          <a:xfrm>
            <a:off x="411480" y="640080"/>
            <a:ext cx="8318754" cy="640080"/>
          </a:xfrm>
          <a:prstGeom prst="rect">
            <a:avLst/>
          </a:prstGeom>
        </p:spPr>
        <p:txBody>
          <a:bodyPr lIns="0" tIns="0" rIns="0" bIns="0"/>
          <a:lst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a:lstStyle>
          <a:p>
            <a:r>
              <a:rPr lang="en-US" dirty="0"/>
              <a:t>Corewell Health South Trauma Program Team</a:t>
            </a:r>
          </a:p>
        </p:txBody>
      </p:sp>
      <p:sp>
        <p:nvSpPr>
          <p:cNvPr id="3" name="Slide Number Placeholder 2">
            <a:extLst>
              <a:ext uri="{FF2B5EF4-FFF2-40B4-BE49-F238E27FC236}">
                <a16:creationId xmlns:a16="http://schemas.microsoft.com/office/drawing/2014/main" id="{21CA08A9-C40E-DF6D-C605-C3FC3FBCF501}"/>
              </a:ext>
            </a:extLst>
          </p:cNvPr>
          <p:cNvSpPr>
            <a:spLocks noGrp="1"/>
          </p:cNvSpPr>
          <p:nvPr>
            <p:ph type="sldNum" sz="quarter" idx="12"/>
          </p:nvPr>
        </p:nvSpPr>
        <p:spPr/>
        <p:txBody>
          <a:bodyPr/>
          <a:lstStyle/>
          <a:p>
            <a:fld id="{42038AD7-C3D9-6141-BEF0-6BD01642C74E}" type="slidenum">
              <a:rPr lang="en-US" smtClean="0"/>
              <a:t>5</a:t>
            </a:fld>
            <a:endParaRPr lang="en-US"/>
          </a:p>
        </p:txBody>
      </p:sp>
      <p:pic>
        <p:nvPicPr>
          <p:cNvPr id="6" name="Picture 5">
            <a:extLst>
              <a:ext uri="{FF2B5EF4-FFF2-40B4-BE49-F238E27FC236}">
                <a16:creationId xmlns:a16="http://schemas.microsoft.com/office/drawing/2014/main" id="{C4BC9D21-6842-9154-C2F3-29A883989038}"/>
              </a:ext>
            </a:extLst>
          </p:cNvPr>
          <p:cNvPicPr>
            <a:picLocks noChangeAspect="1"/>
          </p:cNvPicPr>
          <p:nvPr/>
        </p:nvPicPr>
        <p:blipFill>
          <a:blip r:embed="rId3"/>
          <a:stretch>
            <a:fillRect/>
          </a:stretch>
        </p:blipFill>
        <p:spPr>
          <a:xfrm>
            <a:off x="1971694" y="1374734"/>
            <a:ext cx="1365884" cy="1542461"/>
          </a:xfrm>
          <a:prstGeom prst="rect">
            <a:avLst/>
          </a:prstGeom>
        </p:spPr>
      </p:pic>
      <p:pic>
        <p:nvPicPr>
          <p:cNvPr id="7" name="Picture 6">
            <a:extLst>
              <a:ext uri="{FF2B5EF4-FFF2-40B4-BE49-F238E27FC236}">
                <a16:creationId xmlns:a16="http://schemas.microsoft.com/office/drawing/2014/main" id="{4FAE44BC-BB1F-F438-B031-236F703C1C6A}"/>
              </a:ext>
            </a:extLst>
          </p:cNvPr>
          <p:cNvPicPr>
            <a:picLocks noChangeAspect="1"/>
          </p:cNvPicPr>
          <p:nvPr/>
        </p:nvPicPr>
        <p:blipFill>
          <a:blip r:embed="rId4"/>
          <a:srcRect l="5834" t="6647" r="7880" b="5144"/>
          <a:stretch/>
        </p:blipFill>
        <p:spPr>
          <a:xfrm>
            <a:off x="356461" y="1389514"/>
            <a:ext cx="1306515" cy="1527681"/>
          </a:xfrm>
          <a:prstGeom prst="rect">
            <a:avLst/>
          </a:prstGeom>
        </p:spPr>
      </p:pic>
      <p:sp>
        <p:nvSpPr>
          <p:cNvPr id="32" name="TextBox 31">
            <a:extLst>
              <a:ext uri="{FF2B5EF4-FFF2-40B4-BE49-F238E27FC236}">
                <a16:creationId xmlns:a16="http://schemas.microsoft.com/office/drawing/2014/main" id="{962C3B94-9D0B-4B6E-62A1-4072747B3EB7}"/>
              </a:ext>
            </a:extLst>
          </p:cNvPr>
          <p:cNvSpPr txBox="1"/>
          <p:nvPr/>
        </p:nvSpPr>
        <p:spPr>
          <a:xfrm>
            <a:off x="92109" y="2827103"/>
            <a:ext cx="182880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solidFill>
                <a:srgbClr val="002855"/>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1200" b="0" i="0" u="none" strike="noStrike" kern="1200" cap="none" spc="0" normalizeH="0" baseline="0" noProof="0" dirty="0">
                <a:ln>
                  <a:noFill/>
                </a:ln>
                <a:effectLst/>
                <a:uLnTx/>
                <a:uFillTx/>
                <a:latin typeface="Open Sans"/>
                <a:ea typeface="+mn-ea"/>
                <a:cs typeface="+mn-cs"/>
              </a:rPr>
              <a:t>Craig Kline MD FACS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1200" dirty="0">
              <a:latin typeface="Open San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Open Sans"/>
              </a:rPr>
              <a:t>TMD</a:t>
            </a:r>
            <a:endParaRPr kumimoji="0" lang="en-US" sz="1200" b="0" i="0" u="none" strike="noStrike" kern="1200" cap="none" spc="0" normalizeH="0" baseline="0" noProof="0" dirty="0">
              <a:ln>
                <a:noFill/>
              </a:ln>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200" dirty="0">
                <a:latin typeface="Open Sans"/>
              </a:rPr>
              <a:t>Level III</a:t>
            </a:r>
            <a:endParaRPr kumimoji="0" lang="en-US" sz="1200" b="0" i="0" u="none" strike="noStrike" kern="1200" cap="none" spc="0" normalizeH="0" baseline="0" noProof="0" dirty="0">
              <a:ln>
                <a:noFill/>
              </a:ln>
              <a:effectLst/>
              <a:uLnTx/>
              <a:uFillTx/>
              <a:latin typeface="Open Sans"/>
              <a:ea typeface="+mn-ea"/>
              <a:cs typeface="+mn-cs"/>
            </a:endParaRPr>
          </a:p>
        </p:txBody>
      </p:sp>
      <p:sp>
        <p:nvSpPr>
          <p:cNvPr id="33" name="TextBox 32">
            <a:extLst>
              <a:ext uri="{FF2B5EF4-FFF2-40B4-BE49-F238E27FC236}">
                <a16:creationId xmlns:a16="http://schemas.microsoft.com/office/drawing/2014/main" id="{84C652CC-E4E0-9EB4-BD3B-76FAD5531343}"/>
              </a:ext>
            </a:extLst>
          </p:cNvPr>
          <p:cNvSpPr txBox="1"/>
          <p:nvPr/>
        </p:nvSpPr>
        <p:spPr>
          <a:xfrm>
            <a:off x="1893697" y="3011769"/>
            <a:ext cx="1752599" cy="1200329"/>
          </a:xfrm>
          <a:prstGeom prst="rect">
            <a:avLst/>
          </a:prstGeom>
          <a:noFill/>
        </p:spPr>
        <p:txBody>
          <a:bodyPr wrap="square" rtlCol="0">
            <a:spAutoFit/>
          </a:bodyPr>
          <a:lstStyle/>
          <a:p>
            <a:endParaRPr lang="en-US" sz="1200" dirty="0"/>
          </a:p>
          <a:p>
            <a:r>
              <a:rPr lang="en-US" sz="1200" dirty="0"/>
              <a:t>Joe McCarthy </a:t>
            </a:r>
          </a:p>
          <a:p>
            <a:r>
              <a:rPr lang="en-US" sz="1200" dirty="0"/>
              <a:t>MD BCEM</a:t>
            </a:r>
          </a:p>
          <a:p>
            <a:endParaRPr lang="en-US" sz="1200" dirty="0"/>
          </a:p>
          <a:p>
            <a:r>
              <a:rPr lang="en-US" sz="1200" dirty="0"/>
              <a:t>TMD</a:t>
            </a:r>
          </a:p>
          <a:p>
            <a:r>
              <a:rPr lang="en-US" sz="1200" dirty="0"/>
              <a:t>Level IV</a:t>
            </a:r>
          </a:p>
        </p:txBody>
      </p:sp>
      <p:sp>
        <p:nvSpPr>
          <p:cNvPr id="34" name="TextBox 33">
            <a:extLst>
              <a:ext uri="{FF2B5EF4-FFF2-40B4-BE49-F238E27FC236}">
                <a16:creationId xmlns:a16="http://schemas.microsoft.com/office/drawing/2014/main" id="{6146D630-5E47-C574-C77E-C371926BA926}"/>
              </a:ext>
            </a:extLst>
          </p:cNvPr>
          <p:cNvSpPr txBox="1"/>
          <p:nvPr/>
        </p:nvSpPr>
        <p:spPr>
          <a:xfrm>
            <a:off x="3547820" y="3143246"/>
            <a:ext cx="1676399" cy="1015663"/>
          </a:xfrm>
          <a:prstGeom prst="rect">
            <a:avLst/>
          </a:prstGeom>
          <a:noFill/>
        </p:spPr>
        <p:txBody>
          <a:bodyPr wrap="square" rtlCol="0">
            <a:spAutoFit/>
          </a:bodyPr>
          <a:lstStyle/>
          <a:p>
            <a:r>
              <a:rPr lang="de-DE" sz="1200" dirty="0"/>
              <a:t>Julie Andersen </a:t>
            </a:r>
          </a:p>
          <a:p>
            <a:r>
              <a:rPr lang="de-DE" sz="1200" dirty="0"/>
              <a:t>RN-BSN</a:t>
            </a:r>
          </a:p>
          <a:p>
            <a:endParaRPr lang="de-DE" sz="1200" dirty="0"/>
          </a:p>
          <a:p>
            <a:r>
              <a:rPr lang="de-DE" sz="1200" dirty="0"/>
              <a:t>Trauma Program Manager</a:t>
            </a:r>
          </a:p>
        </p:txBody>
      </p:sp>
      <p:sp>
        <p:nvSpPr>
          <p:cNvPr id="35" name="TextBox 34">
            <a:extLst>
              <a:ext uri="{FF2B5EF4-FFF2-40B4-BE49-F238E27FC236}">
                <a16:creationId xmlns:a16="http://schemas.microsoft.com/office/drawing/2014/main" id="{45C885FD-AEA4-B00B-FE6E-8DC8A1337E5B}"/>
              </a:ext>
            </a:extLst>
          </p:cNvPr>
          <p:cNvSpPr txBox="1"/>
          <p:nvPr/>
        </p:nvSpPr>
        <p:spPr>
          <a:xfrm>
            <a:off x="5402175" y="3097081"/>
            <a:ext cx="1676399" cy="1200329"/>
          </a:xfrm>
          <a:prstGeom prst="rect">
            <a:avLst/>
          </a:prstGeom>
          <a:noFill/>
        </p:spPr>
        <p:txBody>
          <a:bodyPr wrap="square" rtlCol="0">
            <a:spAutoFit/>
          </a:bodyPr>
          <a:lstStyle/>
          <a:p>
            <a:r>
              <a:rPr lang="en-US" sz="1200" dirty="0"/>
              <a:t>Jodi Peppers</a:t>
            </a:r>
          </a:p>
          <a:p>
            <a:r>
              <a:rPr lang="en-US" sz="1200" dirty="0"/>
              <a:t>RN-BSN, CEN</a:t>
            </a:r>
          </a:p>
          <a:p>
            <a:endParaRPr lang="en-US" sz="1200" dirty="0"/>
          </a:p>
          <a:p>
            <a:r>
              <a:rPr lang="en-US" sz="1200" dirty="0"/>
              <a:t>Performance Improvement Nurse</a:t>
            </a:r>
          </a:p>
        </p:txBody>
      </p:sp>
      <p:sp>
        <p:nvSpPr>
          <p:cNvPr id="36" name="TextBox 35">
            <a:extLst>
              <a:ext uri="{FF2B5EF4-FFF2-40B4-BE49-F238E27FC236}">
                <a16:creationId xmlns:a16="http://schemas.microsoft.com/office/drawing/2014/main" id="{B4687242-A2BC-E799-8C05-E5D0695AB4DB}"/>
              </a:ext>
            </a:extLst>
          </p:cNvPr>
          <p:cNvSpPr txBox="1"/>
          <p:nvPr/>
        </p:nvSpPr>
        <p:spPr>
          <a:xfrm>
            <a:off x="7150990" y="3143246"/>
            <a:ext cx="1442084" cy="830997"/>
          </a:xfrm>
          <a:prstGeom prst="rect">
            <a:avLst/>
          </a:prstGeom>
          <a:noFill/>
        </p:spPr>
        <p:txBody>
          <a:bodyPr wrap="square" rtlCol="0">
            <a:spAutoFit/>
          </a:bodyPr>
          <a:lstStyle/>
          <a:p>
            <a:r>
              <a:rPr lang="en-US" sz="1200" dirty="0"/>
              <a:t>Rhonda Harlow RN-BSN</a:t>
            </a:r>
          </a:p>
          <a:p>
            <a:endParaRPr lang="en-US" sz="1200" dirty="0"/>
          </a:p>
          <a:p>
            <a:r>
              <a:rPr lang="en-US" sz="1200" dirty="0"/>
              <a:t>Registrar</a:t>
            </a:r>
          </a:p>
        </p:txBody>
      </p:sp>
      <p:pic>
        <p:nvPicPr>
          <p:cNvPr id="37" name="Picture 36">
            <a:extLst>
              <a:ext uri="{FF2B5EF4-FFF2-40B4-BE49-F238E27FC236}">
                <a16:creationId xmlns:a16="http://schemas.microsoft.com/office/drawing/2014/main" id="{7645B2F5-A45A-544A-F76C-0FA155165C4E}"/>
              </a:ext>
            </a:extLst>
          </p:cNvPr>
          <p:cNvPicPr>
            <a:picLocks noChangeAspect="1"/>
          </p:cNvPicPr>
          <p:nvPr/>
        </p:nvPicPr>
        <p:blipFill>
          <a:blip r:embed="rId5"/>
          <a:stretch>
            <a:fillRect/>
          </a:stretch>
        </p:blipFill>
        <p:spPr>
          <a:xfrm>
            <a:off x="3646296" y="1389514"/>
            <a:ext cx="1298867" cy="1527681"/>
          </a:xfrm>
          <a:prstGeom prst="rect">
            <a:avLst/>
          </a:prstGeom>
        </p:spPr>
      </p:pic>
      <p:pic>
        <p:nvPicPr>
          <p:cNvPr id="38" name="Picture 37">
            <a:extLst>
              <a:ext uri="{FF2B5EF4-FFF2-40B4-BE49-F238E27FC236}">
                <a16:creationId xmlns:a16="http://schemas.microsoft.com/office/drawing/2014/main" id="{C2191C6D-A9E4-28AF-E31C-94B1159F3C46}"/>
              </a:ext>
            </a:extLst>
          </p:cNvPr>
          <p:cNvPicPr>
            <a:picLocks noChangeAspect="1"/>
          </p:cNvPicPr>
          <p:nvPr/>
        </p:nvPicPr>
        <p:blipFill>
          <a:blip r:embed="rId6"/>
          <a:srcRect/>
          <a:stretch/>
        </p:blipFill>
        <p:spPr>
          <a:xfrm>
            <a:off x="5519627" y="1374734"/>
            <a:ext cx="1130978" cy="1565889"/>
          </a:xfrm>
          <a:prstGeom prst="rect">
            <a:avLst/>
          </a:prstGeom>
        </p:spPr>
      </p:pic>
      <p:pic>
        <p:nvPicPr>
          <p:cNvPr id="39" name="Picture 38">
            <a:extLst>
              <a:ext uri="{FF2B5EF4-FFF2-40B4-BE49-F238E27FC236}">
                <a16:creationId xmlns:a16="http://schemas.microsoft.com/office/drawing/2014/main" id="{C9FBC712-8B86-9F6A-762E-DFDFFCB8F1AA}"/>
              </a:ext>
            </a:extLst>
          </p:cNvPr>
          <p:cNvPicPr>
            <a:picLocks noChangeAspect="1"/>
          </p:cNvPicPr>
          <p:nvPr/>
        </p:nvPicPr>
        <p:blipFill>
          <a:blip r:embed="rId7"/>
          <a:stretch>
            <a:fillRect/>
          </a:stretch>
        </p:blipFill>
        <p:spPr>
          <a:xfrm>
            <a:off x="7225071" y="1389514"/>
            <a:ext cx="1242409" cy="1582592"/>
          </a:xfrm>
          <a:prstGeom prst="rect">
            <a:avLst/>
          </a:prstGeom>
        </p:spPr>
      </p:pic>
    </p:spTree>
    <p:extLst>
      <p:ext uri="{BB962C8B-B14F-4D97-AF65-F5344CB8AC3E}">
        <p14:creationId xmlns:p14="http://schemas.microsoft.com/office/powerpoint/2010/main" val="5460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A1B680-D082-E879-5E1F-D8E80410F784}"/>
              </a:ext>
            </a:extLst>
          </p:cNvPr>
          <p:cNvSpPr>
            <a:spLocks noGrp="1"/>
          </p:cNvSpPr>
          <p:nvPr>
            <p:ph type="title"/>
          </p:nvPr>
        </p:nvSpPr>
        <p:spPr/>
        <p:txBody>
          <a:bodyPr/>
          <a:lstStyle/>
          <a:p>
            <a:r>
              <a:rPr lang="en-US" dirty="0"/>
              <a:t>Challenges Rural Centers Face</a:t>
            </a:r>
          </a:p>
        </p:txBody>
      </p:sp>
      <p:sp>
        <p:nvSpPr>
          <p:cNvPr id="7" name="Text Placeholder 6">
            <a:extLst>
              <a:ext uri="{FF2B5EF4-FFF2-40B4-BE49-F238E27FC236}">
                <a16:creationId xmlns:a16="http://schemas.microsoft.com/office/drawing/2014/main" id="{FD0594CA-3891-24BC-4A51-D074C6584DAD}"/>
              </a:ext>
            </a:extLst>
          </p:cNvPr>
          <p:cNvSpPr>
            <a:spLocks noGrp="1"/>
          </p:cNvSpPr>
          <p:nvPr>
            <p:ph type="body" sz="quarter" idx="14"/>
          </p:nvPr>
        </p:nvSpPr>
        <p:spPr>
          <a:xfrm>
            <a:off x="1428209" y="1648739"/>
            <a:ext cx="5770754" cy="2946507"/>
          </a:xfrm>
        </p:spPr>
        <p:txBody>
          <a:bodyPr/>
          <a:lstStyle/>
          <a:p>
            <a:pPr marL="342900" indent="-342900">
              <a:buFont typeface="Arial" panose="020B0604020202020204" pitchFamily="34" charset="0"/>
              <a:buChar char="•"/>
            </a:pPr>
            <a:r>
              <a:rPr lang="en-US" sz="2000" dirty="0"/>
              <a:t>Trauma patient transfers</a:t>
            </a:r>
          </a:p>
          <a:p>
            <a:pPr marL="342900" indent="-342900">
              <a:buFont typeface="Arial" panose="020B0604020202020204" pitchFamily="34" charset="0"/>
              <a:buChar char="•"/>
            </a:pPr>
            <a:r>
              <a:rPr lang="en-US" sz="2000" dirty="0"/>
              <a:t>Specialty physician coverage</a:t>
            </a:r>
          </a:p>
          <a:p>
            <a:pPr marL="342900" indent="-342900">
              <a:buFont typeface="Arial" panose="020B0604020202020204" pitchFamily="34" charset="0"/>
              <a:buChar char="•"/>
            </a:pPr>
            <a:r>
              <a:rPr lang="en-US" sz="2000" dirty="0"/>
              <a:t>Staffing challenges </a:t>
            </a:r>
          </a:p>
          <a:p>
            <a:pPr marL="342900" indent="-342900">
              <a:buFont typeface="Arial" panose="020B0604020202020204" pitchFamily="34" charset="0"/>
              <a:buChar char="•"/>
            </a:pPr>
            <a:r>
              <a:rPr lang="en-US" sz="2000" dirty="0"/>
              <a:t>Maintaining an effective performance improvement program</a:t>
            </a:r>
          </a:p>
          <a:p>
            <a:pPr marL="342900" indent="-342900">
              <a:buFont typeface="Arial" panose="020B0604020202020204" pitchFamily="34" charset="0"/>
              <a:buChar char="•"/>
            </a:pPr>
            <a:endParaRPr lang="en-US" sz="2000" dirty="0"/>
          </a:p>
          <a:p>
            <a:endParaRPr lang="en-US" dirty="0"/>
          </a:p>
        </p:txBody>
      </p:sp>
      <p:sp>
        <p:nvSpPr>
          <p:cNvPr id="4" name="Slide Number Placeholder 3">
            <a:extLst>
              <a:ext uri="{FF2B5EF4-FFF2-40B4-BE49-F238E27FC236}">
                <a16:creationId xmlns:a16="http://schemas.microsoft.com/office/drawing/2014/main" id="{90C9A335-A9DA-B074-59EC-20D67B2E8EBD}"/>
              </a:ext>
            </a:extLst>
          </p:cNvPr>
          <p:cNvSpPr>
            <a:spLocks noGrp="1"/>
          </p:cNvSpPr>
          <p:nvPr>
            <p:ph type="sldNum" sz="quarter" idx="12"/>
          </p:nvPr>
        </p:nvSpPr>
        <p:spPr/>
        <p:txBody>
          <a:bodyPr/>
          <a:lstStyle/>
          <a:p>
            <a:fld id="{B58DE5F1-E0F9-4CCA-92B7-7A6FC4DFEE14}" type="slidenum">
              <a:rPr lang="en-US" smtClean="0"/>
              <a:pPr/>
              <a:t>6</a:t>
            </a:fld>
            <a:endParaRPr lang="en-US" dirty="0"/>
          </a:p>
        </p:txBody>
      </p:sp>
    </p:spTree>
    <p:extLst>
      <p:ext uri="{BB962C8B-B14F-4D97-AF65-F5344CB8AC3E}">
        <p14:creationId xmlns:p14="http://schemas.microsoft.com/office/powerpoint/2010/main" val="12313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996274-BFE3-2B70-40FD-66C04117AF06}"/>
              </a:ext>
            </a:extLst>
          </p:cNvPr>
          <p:cNvSpPr>
            <a:spLocks noGrp="1"/>
          </p:cNvSpPr>
          <p:nvPr>
            <p:ph type="sldNum" sz="quarter" idx="11"/>
          </p:nvPr>
        </p:nvSpPr>
        <p:spPr/>
        <p:txBody>
          <a:bodyPr/>
          <a:lstStyle/>
          <a:p>
            <a:fld id="{42038AD7-C3D9-6141-BEF0-6BD01642C74E}" type="slidenum">
              <a:rPr lang="en-US" smtClean="0"/>
              <a:t>7</a:t>
            </a:fld>
            <a:endParaRPr lang="en-US"/>
          </a:p>
        </p:txBody>
      </p:sp>
      <p:sp>
        <p:nvSpPr>
          <p:cNvPr id="2" name="Content Placeholder 2">
            <a:extLst>
              <a:ext uri="{FF2B5EF4-FFF2-40B4-BE49-F238E27FC236}">
                <a16:creationId xmlns:a16="http://schemas.microsoft.com/office/drawing/2014/main" id="{5EB2488C-D53E-7E2F-5677-550E4F48CE87}"/>
              </a:ext>
            </a:extLst>
          </p:cNvPr>
          <p:cNvSpPr txBox="1">
            <a:spLocks/>
          </p:cNvSpPr>
          <p:nvPr/>
        </p:nvSpPr>
        <p:spPr>
          <a:xfrm>
            <a:off x="409574" y="1428751"/>
            <a:ext cx="4518025" cy="3022600"/>
          </a:xfrm>
          <a:prstGeom prst="rect">
            <a:avLst/>
          </a:prstGeom>
        </p:spPr>
        <p:txBody>
          <a:bodyPr lIns="0" tIns="0" rIns="0" bIns="0"/>
          <a:lstStyle>
            <a:lvl1pPr marL="137160" indent="-137160" algn="l" defTabSz="6858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0" indent="0">
              <a:buNone/>
            </a:pPr>
            <a:endParaRPr lang="en-US" dirty="0"/>
          </a:p>
        </p:txBody>
      </p:sp>
      <p:sp>
        <p:nvSpPr>
          <p:cNvPr id="9" name="TextBox 8">
            <a:extLst>
              <a:ext uri="{FF2B5EF4-FFF2-40B4-BE49-F238E27FC236}">
                <a16:creationId xmlns:a16="http://schemas.microsoft.com/office/drawing/2014/main" id="{B55F182A-5C12-5CF3-96C2-12EEDF8DB543}"/>
              </a:ext>
            </a:extLst>
          </p:cNvPr>
          <p:cNvSpPr txBox="1"/>
          <p:nvPr/>
        </p:nvSpPr>
        <p:spPr>
          <a:xfrm>
            <a:off x="937647" y="1416160"/>
            <a:ext cx="6555783" cy="2277547"/>
          </a:xfrm>
          <a:prstGeom prst="rect">
            <a:avLst/>
          </a:prstGeom>
          <a:noFill/>
        </p:spPr>
        <p:txBody>
          <a:bodyPr wrap="square">
            <a:spAutoFit/>
          </a:bodyPr>
          <a:lstStyle/>
          <a:p>
            <a:pPr lvl="2" algn="ctr"/>
            <a:r>
              <a:rPr lang="en-US" sz="1600" b="1" dirty="0"/>
              <a:t>2022 Standard</a:t>
            </a:r>
          </a:p>
          <a:p>
            <a:pPr lvl="2"/>
            <a:endParaRPr lang="en-US" sz="1800" dirty="0"/>
          </a:p>
          <a:p>
            <a:pPr lvl="2"/>
            <a:r>
              <a:rPr lang="en-US" sz="1800" dirty="0"/>
              <a:t>CD 7.10 (Type II)</a:t>
            </a:r>
          </a:p>
          <a:p>
            <a:pPr lvl="3"/>
            <a:r>
              <a:rPr lang="en-US" sz="1800" dirty="0"/>
              <a:t>All trauma centers must have a process for reviewing and providing feedback to referring providers, related to the care and outcomes of their patients and any potential opportunities for improvement of initial care. </a:t>
            </a:r>
          </a:p>
        </p:txBody>
      </p:sp>
    </p:spTree>
    <p:extLst>
      <p:ext uri="{BB962C8B-B14F-4D97-AF65-F5344CB8AC3E}">
        <p14:creationId xmlns:p14="http://schemas.microsoft.com/office/powerpoint/2010/main" val="335647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F333B5F-81D4-6D50-471A-435F63D604B4}"/>
              </a:ext>
            </a:extLst>
          </p:cNvPr>
          <p:cNvSpPr>
            <a:spLocks noGrp="1"/>
          </p:cNvSpPr>
          <p:nvPr>
            <p:ph type="title"/>
          </p:nvPr>
        </p:nvSpPr>
        <p:spPr>
          <a:xfrm>
            <a:off x="0" y="838200"/>
            <a:ext cx="4409267" cy="1130085"/>
          </a:xfrm>
        </p:spPr>
        <p:txBody>
          <a:bodyPr/>
          <a:lstStyle/>
          <a:p>
            <a:r>
              <a:rPr lang="en-US" sz="3200" dirty="0"/>
              <a:t>Methods of Receiving Feedback</a:t>
            </a:r>
          </a:p>
        </p:txBody>
      </p:sp>
      <p:sp>
        <p:nvSpPr>
          <p:cNvPr id="3" name="Slide Number Placeholder 2">
            <a:extLst>
              <a:ext uri="{FF2B5EF4-FFF2-40B4-BE49-F238E27FC236}">
                <a16:creationId xmlns:a16="http://schemas.microsoft.com/office/drawing/2014/main" id="{64996274-BFE3-2B70-40FD-66C04117AF06}"/>
              </a:ext>
            </a:extLst>
          </p:cNvPr>
          <p:cNvSpPr>
            <a:spLocks noGrp="1"/>
          </p:cNvSpPr>
          <p:nvPr>
            <p:ph type="sldNum" sz="quarter" idx="4294967295"/>
          </p:nvPr>
        </p:nvSpPr>
        <p:spPr>
          <a:xfrm>
            <a:off x="8870950" y="4754563"/>
            <a:ext cx="273050" cy="138112"/>
          </a:xfrm>
        </p:spPr>
        <p:txBody>
          <a:bodyPr/>
          <a:lstStyle/>
          <a:p>
            <a:fld id="{42038AD7-C3D9-6141-BEF0-6BD01642C74E}" type="slidenum">
              <a:rPr lang="en-US" smtClean="0"/>
              <a:t>8</a:t>
            </a:fld>
            <a:endParaRPr lang="en-US"/>
          </a:p>
        </p:txBody>
      </p:sp>
      <p:sp>
        <p:nvSpPr>
          <p:cNvPr id="12" name="TextBox 11">
            <a:extLst>
              <a:ext uri="{FF2B5EF4-FFF2-40B4-BE49-F238E27FC236}">
                <a16:creationId xmlns:a16="http://schemas.microsoft.com/office/drawing/2014/main" id="{84FC0C4A-E72F-83EB-6797-96A8B8C3C2A3}"/>
              </a:ext>
            </a:extLst>
          </p:cNvPr>
          <p:cNvSpPr txBox="1"/>
          <p:nvPr/>
        </p:nvSpPr>
        <p:spPr>
          <a:xfrm>
            <a:off x="4734733" y="577441"/>
            <a:ext cx="4409267" cy="871651"/>
          </a:xfrm>
          <a:prstGeom prst="rect">
            <a:avLst/>
          </a:prstGeom>
          <a:noFill/>
        </p:spPr>
        <p:txBody>
          <a:bodyPr wrap="none" lIns="0" tIns="0" rIns="0" bIns="0" rtlCol="0">
            <a:noAutofit/>
          </a:bodyPr>
          <a:lstStyle/>
          <a:p>
            <a:pPr marR="0" lvl="0" algn="l" defTabSz="914400" rtl="0" eaLnBrk="1" fontAlgn="auto" latinLnBrk="0" hangingPunct="1">
              <a:lnSpc>
                <a:spcPct val="90000"/>
              </a:lnSpc>
              <a:spcBef>
                <a:spcPts val="1000"/>
              </a:spcBef>
              <a:spcAft>
                <a:spcPts val="0"/>
              </a:spcAft>
              <a:buClrTx/>
              <a:buSzTx/>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5412068-AD59-E4FE-3460-2215936FCEC5}"/>
              </a:ext>
            </a:extLst>
          </p:cNvPr>
          <p:cNvSpPr txBox="1"/>
          <p:nvPr/>
        </p:nvSpPr>
        <p:spPr>
          <a:xfrm>
            <a:off x="98909" y="2455614"/>
            <a:ext cx="4473091" cy="1302826"/>
          </a:xfrm>
          <a:prstGeom prst="rect">
            <a:avLst/>
          </a:prstGeom>
          <a:noFill/>
        </p:spPr>
        <p:txBody>
          <a:bodyPr wrap="square" lIns="0" tIns="0" rIns="0" bIns="0" rtlCol="0">
            <a:noAutofit/>
          </a:bodyPr>
          <a:lstStyle/>
          <a:p>
            <a:pPr>
              <a:lnSpc>
                <a:spcPct val="100000"/>
              </a:lnSpc>
              <a:spcBef>
                <a:spcPts val="900"/>
              </a:spcBef>
              <a:buSzPct val="100000"/>
            </a:pPr>
            <a:r>
              <a:rPr lang="en-US" sz="2800" dirty="0"/>
              <a:t> </a:t>
            </a:r>
            <a:r>
              <a:rPr lang="en-US" sz="2400" dirty="0">
                <a:latin typeface="Arial" panose="020B0604020202020204" pitchFamily="34" charset="0"/>
                <a:cs typeface="Arial" panose="020B0604020202020204" pitchFamily="34" charset="0"/>
              </a:rPr>
              <a:t>Templated transfer follow-up  </a:t>
            </a:r>
            <a:endParaRPr lang="en-US" sz="1200" dirty="0">
              <a:latin typeface="Arial" panose="020B0604020202020204" pitchFamily="34" charset="0"/>
              <a:cs typeface="Arial" panose="020B0604020202020204" pitchFamily="34" charset="0"/>
            </a:endParaRPr>
          </a:p>
          <a:p>
            <a:pPr>
              <a:lnSpc>
                <a:spcPct val="100000"/>
              </a:lnSpc>
              <a:spcBef>
                <a:spcPts val="900"/>
              </a:spcBef>
              <a:buSzPct val="100000"/>
            </a:pPr>
            <a:r>
              <a:rPr lang="en-US" sz="1200" dirty="0">
                <a:latin typeface="Arial" panose="020B0604020202020204" pitchFamily="34" charset="0"/>
                <a:cs typeface="Arial" panose="020B0604020202020204" pitchFamily="34" charset="0"/>
              </a:rPr>
              <a:t>                 Vary by center, received after abstraction</a:t>
            </a:r>
            <a:endParaRPr lang="en-US" sz="2400" dirty="0">
              <a:latin typeface="Arial" panose="020B0604020202020204" pitchFamily="34" charset="0"/>
              <a:cs typeface="Arial" panose="020B0604020202020204" pitchFamily="34" charset="0"/>
            </a:endParaRPr>
          </a:p>
          <a:p>
            <a:pPr>
              <a:lnSpc>
                <a:spcPct val="100000"/>
              </a:lnSpc>
              <a:spcBef>
                <a:spcPts val="900"/>
              </a:spcBef>
              <a:buSzPct val="100000"/>
            </a:pPr>
            <a:r>
              <a:rPr lang="en-US" sz="2400" dirty="0">
                <a:latin typeface="Arial" panose="020B0604020202020204" pitchFamily="34" charset="0"/>
                <a:cs typeface="Arial" panose="020B0604020202020204" pitchFamily="34" charset="0"/>
              </a:rPr>
              <a:t> </a:t>
            </a:r>
          </a:p>
        </p:txBody>
      </p:sp>
      <p:pic>
        <p:nvPicPr>
          <p:cNvPr id="14" name="Content Placeholder 8">
            <a:extLst>
              <a:ext uri="{FF2B5EF4-FFF2-40B4-BE49-F238E27FC236}">
                <a16:creationId xmlns:a16="http://schemas.microsoft.com/office/drawing/2014/main" id="{F34EDD0E-9C9F-817A-6687-7BB3395F92CC}"/>
              </a:ext>
            </a:extLst>
          </p:cNvPr>
          <p:cNvPicPr>
            <a:picLocks noChangeAspect="1"/>
          </p:cNvPicPr>
          <p:nvPr/>
        </p:nvPicPr>
        <p:blipFill>
          <a:blip r:embed="rId3"/>
          <a:srcRect l="910" r="2960" b="-1"/>
          <a:stretch/>
        </p:blipFill>
        <p:spPr>
          <a:xfrm>
            <a:off x="5190839" y="178231"/>
            <a:ext cx="2768155" cy="2332495"/>
          </a:xfrm>
          <a:prstGeom prst="rect">
            <a:avLst/>
          </a:prstGeom>
        </p:spPr>
      </p:pic>
      <p:pic>
        <p:nvPicPr>
          <p:cNvPr id="15" name="Content Placeholder 4">
            <a:extLst>
              <a:ext uri="{FF2B5EF4-FFF2-40B4-BE49-F238E27FC236}">
                <a16:creationId xmlns:a16="http://schemas.microsoft.com/office/drawing/2014/main" id="{CF8A762F-77FA-3CE4-097E-2BED67D27F06}"/>
              </a:ext>
            </a:extLst>
          </p:cNvPr>
          <p:cNvPicPr>
            <a:picLocks noChangeAspect="1"/>
          </p:cNvPicPr>
          <p:nvPr/>
        </p:nvPicPr>
        <p:blipFill>
          <a:blip r:embed="rId4"/>
          <a:srcRect t="1437" r="-1" b="7244"/>
          <a:stretch/>
        </p:blipFill>
        <p:spPr>
          <a:xfrm>
            <a:off x="5190838" y="2720537"/>
            <a:ext cx="2768156" cy="2332496"/>
          </a:xfrm>
          <a:prstGeom prst="rect">
            <a:avLst/>
          </a:prstGeom>
        </p:spPr>
      </p:pic>
    </p:spTree>
    <p:extLst>
      <p:ext uri="{BB962C8B-B14F-4D97-AF65-F5344CB8AC3E}">
        <p14:creationId xmlns:p14="http://schemas.microsoft.com/office/powerpoint/2010/main" val="39016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F333B5F-81D4-6D50-471A-435F63D604B4}"/>
              </a:ext>
            </a:extLst>
          </p:cNvPr>
          <p:cNvSpPr>
            <a:spLocks noGrp="1"/>
          </p:cNvSpPr>
          <p:nvPr>
            <p:ph type="title"/>
          </p:nvPr>
        </p:nvSpPr>
        <p:spPr>
          <a:xfrm>
            <a:off x="0" y="838200"/>
            <a:ext cx="4409267" cy="1130085"/>
          </a:xfrm>
        </p:spPr>
        <p:txBody>
          <a:bodyPr/>
          <a:lstStyle/>
          <a:p>
            <a:r>
              <a:rPr lang="en-US" sz="3200" dirty="0"/>
              <a:t>Methods of Receiving Feedback</a:t>
            </a:r>
          </a:p>
        </p:txBody>
      </p:sp>
      <p:sp>
        <p:nvSpPr>
          <p:cNvPr id="3" name="Slide Number Placeholder 2">
            <a:extLst>
              <a:ext uri="{FF2B5EF4-FFF2-40B4-BE49-F238E27FC236}">
                <a16:creationId xmlns:a16="http://schemas.microsoft.com/office/drawing/2014/main" id="{64996274-BFE3-2B70-40FD-66C04117AF06}"/>
              </a:ext>
            </a:extLst>
          </p:cNvPr>
          <p:cNvSpPr>
            <a:spLocks noGrp="1"/>
          </p:cNvSpPr>
          <p:nvPr>
            <p:ph type="sldNum" sz="quarter" idx="4294967295"/>
          </p:nvPr>
        </p:nvSpPr>
        <p:spPr>
          <a:xfrm>
            <a:off x="8870950" y="4754563"/>
            <a:ext cx="273050" cy="138112"/>
          </a:xfrm>
        </p:spPr>
        <p:txBody>
          <a:bodyPr/>
          <a:lstStyle/>
          <a:p>
            <a:fld id="{42038AD7-C3D9-6141-BEF0-6BD01642C74E}" type="slidenum">
              <a:rPr lang="en-US" smtClean="0"/>
              <a:t>9</a:t>
            </a:fld>
            <a:endParaRPr lang="en-US"/>
          </a:p>
        </p:txBody>
      </p:sp>
      <p:sp>
        <p:nvSpPr>
          <p:cNvPr id="12" name="TextBox 11">
            <a:extLst>
              <a:ext uri="{FF2B5EF4-FFF2-40B4-BE49-F238E27FC236}">
                <a16:creationId xmlns:a16="http://schemas.microsoft.com/office/drawing/2014/main" id="{84FC0C4A-E72F-83EB-6797-96A8B8C3C2A3}"/>
              </a:ext>
            </a:extLst>
          </p:cNvPr>
          <p:cNvSpPr txBox="1"/>
          <p:nvPr/>
        </p:nvSpPr>
        <p:spPr>
          <a:xfrm>
            <a:off x="4734733" y="577441"/>
            <a:ext cx="4409267" cy="871651"/>
          </a:xfrm>
          <a:prstGeom prst="rect">
            <a:avLst/>
          </a:prstGeom>
          <a:noFill/>
        </p:spPr>
        <p:txBody>
          <a:bodyPr wrap="none" lIns="0" tIns="0" rIns="0" bIns="0" rtlCol="0">
            <a:noAutofit/>
          </a:bodyPr>
          <a:lstStyle/>
          <a:p>
            <a:pPr marR="0" lvl="0" algn="l" defTabSz="914400" rtl="0" eaLnBrk="1" fontAlgn="auto" latinLnBrk="0" hangingPunct="1">
              <a:lnSpc>
                <a:spcPct val="90000"/>
              </a:lnSpc>
              <a:spcBef>
                <a:spcPts val="1000"/>
              </a:spcBef>
              <a:spcAft>
                <a:spcPts val="0"/>
              </a:spcAft>
              <a:buClrTx/>
              <a:buSzTx/>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5412068-AD59-E4FE-3460-2215936FCEC5}"/>
              </a:ext>
            </a:extLst>
          </p:cNvPr>
          <p:cNvSpPr txBox="1"/>
          <p:nvPr/>
        </p:nvSpPr>
        <p:spPr>
          <a:xfrm>
            <a:off x="98909" y="2455614"/>
            <a:ext cx="4473091" cy="1302826"/>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dirty="0">
                <a:solidFill>
                  <a:srgbClr val="002855"/>
                </a:solidFill>
                <a:latin typeface="Arial" panose="020B0604020202020204" pitchFamily="34" charset="0"/>
                <a:cs typeface="Arial" panose="020B0604020202020204" pitchFamily="34" charset="0"/>
              </a:rPr>
              <a:t>    </a:t>
            </a:r>
            <a:r>
              <a:rPr kumimoji="0" lang="en-US" sz="2800" b="0" i="0" u="none" strike="noStrike" kern="1200" cap="none" spc="0" normalizeH="0" baseline="0" noProof="0" dirty="0">
                <a:ln>
                  <a:noFill/>
                </a:ln>
                <a:solidFill>
                  <a:srgbClr val="002855"/>
                </a:solidFill>
                <a:effectLst/>
                <a:uLnTx/>
                <a:uFillTx/>
                <a:latin typeface="Arial" panose="020B0604020202020204" pitchFamily="34" charset="0"/>
                <a:ea typeface="+mn-ea"/>
                <a:cs typeface="Arial" panose="020B0604020202020204" pitchFamily="34" charset="0"/>
              </a:rPr>
              <a:t> Direct communication</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0" i="0" u="none" strike="noStrike" kern="1200" cap="none" spc="0" normalizeH="0" baseline="0" noProof="0" dirty="0">
                <a:ln>
                  <a:noFill/>
                </a:ln>
                <a:solidFill>
                  <a:srgbClr val="002855"/>
                </a:solidFill>
                <a:effectLst/>
                <a:uLnTx/>
                <a:uFillTx/>
                <a:latin typeface="Arial" panose="020B0604020202020204" pitchFamily="34" charset="0"/>
                <a:ea typeface="+mn-ea"/>
                <a:cs typeface="Arial" panose="020B0604020202020204" pitchFamily="34" charset="0"/>
              </a:rPr>
              <a:t>                        Email, Phone call, Face to face </a:t>
            </a:r>
          </a:p>
        </p:txBody>
      </p:sp>
      <p:pic>
        <p:nvPicPr>
          <p:cNvPr id="4" name="Picture 3">
            <a:extLst>
              <a:ext uri="{FF2B5EF4-FFF2-40B4-BE49-F238E27FC236}">
                <a16:creationId xmlns:a16="http://schemas.microsoft.com/office/drawing/2014/main" id="{4E049348-9F1C-057A-58BB-ED43A350D564}"/>
              </a:ext>
            </a:extLst>
          </p:cNvPr>
          <p:cNvPicPr>
            <a:picLocks noChangeAspect="1"/>
          </p:cNvPicPr>
          <p:nvPr/>
        </p:nvPicPr>
        <p:blipFill>
          <a:blip r:embed="rId3"/>
          <a:stretch>
            <a:fillRect/>
          </a:stretch>
        </p:blipFill>
        <p:spPr>
          <a:xfrm>
            <a:off x="5308168" y="789756"/>
            <a:ext cx="2821164" cy="1958909"/>
          </a:xfrm>
          <a:prstGeom prst="rect">
            <a:avLst/>
          </a:prstGeom>
        </p:spPr>
      </p:pic>
      <p:sp>
        <p:nvSpPr>
          <p:cNvPr id="5" name="TextBox 4">
            <a:extLst>
              <a:ext uri="{FF2B5EF4-FFF2-40B4-BE49-F238E27FC236}">
                <a16:creationId xmlns:a16="http://schemas.microsoft.com/office/drawing/2014/main" id="{E45ABF8F-6194-B70C-CFF3-4126BF121065}"/>
              </a:ext>
            </a:extLst>
          </p:cNvPr>
          <p:cNvSpPr txBox="1"/>
          <p:nvPr/>
        </p:nvSpPr>
        <p:spPr>
          <a:xfrm>
            <a:off x="5308169" y="3169404"/>
            <a:ext cx="3014422" cy="658678"/>
          </a:xfrm>
          <a:prstGeom prst="rect">
            <a:avLst/>
          </a:prstGeom>
          <a:noFill/>
        </p:spPr>
        <p:txBody>
          <a:bodyPr wrap="none" lIns="0" tIns="0" rIns="0" bIns="0" rtlCol="0">
            <a:noAutofit/>
          </a:bodyPr>
          <a:lstStyle/>
          <a:p>
            <a:pPr>
              <a:lnSpc>
                <a:spcPct val="100000"/>
              </a:lnSpc>
              <a:spcBef>
                <a:spcPts val="900"/>
              </a:spcBef>
              <a:buSzPct val="100000"/>
            </a:pPr>
            <a:endParaRPr lang="en-US" sz="1200" dirty="0"/>
          </a:p>
        </p:txBody>
      </p:sp>
    </p:spTree>
    <p:extLst>
      <p:ext uri="{BB962C8B-B14F-4D97-AF65-F5344CB8AC3E}">
        <p14:creationId xmlns:p14="http://schemas.microsoft.com/office/powerpoint/2010/main" val="12854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rewell Health">
  <a:themeElements>
    <a:clrScheme name="Corewell Health Colors">
      <a:dk1>
        <a:srgbClr val="002855"/>
      </a:dk1>
      <a:lt1>
        <a:srgbClr val="FFFFFF"/>
      </a:lt1>
      <a:dk2>
        <a:srgbClr val="002855"/>
      </a:dk2>
      <a:lt2>
        <a:srgbClr val="FFFFFF"/>
      </a:lt2>
      <a:accent1>
        <a:srgbClr val="002855"/>
      </a:accent1>
      <a:accent2>
        <a:srgbClr val="0ED7E5"/>
      </a:accent2>
      <a:accent3>
        <a:srgbClr val="67F48C"/>
      </a:accent3>
      <a:accent4>
        <a:srgbClr val="7F93AA"/>
      </a:accent4>
      <a:accent5>
        <a:srgbClr val="86EBF2"/>
      </a:accent5>
      <a:accent6>
        <a:srgbClr val="B3F9C5"/>
      </a:accent6>
      <a:hlink>
        <a:srgbClr val="002855"/>
      </a:hlink>
      <a:folHlink>
        <a:srgbClr val="002855"/>
      </a:folHlink>
    </a:clrScheme>
    <a:fontScheme name="Corewell">
      <a:majorFont>
        <a:latin typeface="Montserrat"/>
        <a:ea typeface=""/>
        <a:cs typeface=""/>
      </a:majorFont>
      <a:minorFont>
        <a:latin typeface="Montserrat"/>
        <a:ea typeface=""/>
        <a:cs typeface=""/>
      </a:minorFont>
    </a:fontScheme>
    <a:fmtScheme name="Corewell Health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rgbClr val="000000"/>
        </a:effectRef>
        <a:fontRef idx="minor">
          <a:schemeClr val="tx1"/>
        </a:fontRef>
      </a:style>
    </a:spDef>
    <a:lnDef>
      <a:spPr>
        <a:ln w="12700" cap="sq"/>
      </a:spPr>
      <a:bodyPr/>
      <a:lstStyle/>
      <a:style>
        <a:lnRef idx="1">
          <a:schemeClr val="accent1"/>
        </a:lnRef>
        <a:fillRef idx="0">
          <a:schemeClr val="accent1"/>
        </a:fillRef>
        <a:effectRef idx="0">
          <a:srgbClr val="000000"/>
        </a:effectRef>
        <a:fontRef idx="minor">
          <a:schemeClr val="tx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200"/>
        </a:defPPr>
      </a:lstStyle>
    </a:txDef>
  </a:objectDefaults>
  <a:extraClrSchemeLst/>
  <a:custClrLst>
    <a:custClr name="Dark Blue">
      <a:srgbClr val="002855"/>
    </a:custClr>
    <a:custClr name="Light Blue">
      <a:srgbClr val="0ED7E5"/>
    </a:custClr>
    <a:custClr name="Light Green">
      <a:srgbClr val="67F48C"/>
    </a:custClr>
    <a:custClr name="Dark Blue 50% Tint">
      <a:srgbClr val="7F93AA"/>
    </a:custClr>
    <a:custClr name="Light Blue 50% Tint">
      <a:srgbClr val="86EBF2"/>
    </a:custClr>
    <a:custClr name="Light Green 50% Tint">
      <a:srgbClr val="B3F9C5"/>
    </a:custClr>
    <a:custClr name="Dark Blue 30% Tint">
      <a:srgbClr val="B2BECC"/>
    </a:custClr>
    <a:custClr name="15% Black">
      <a:srgbClr val="DCDDDE"/>
    </a:custClr>
    <a:custClr name="5% Black">
      <a:srgbClr val="F1F2F2"/>
    </a:custClr>
    <a:custClr name="White">
      <a:srgbClr val="FFFFFF"/>
    </a:custClr>
  </a:custClrLst>
  <a:extLst>
    <a:ext uri="{05A4C25C-085E-4340-85A3-A5531E510DB2}">
      <thm15:themeFamily xmlns:thm15="http://schemas.microsoft.com/office/thememl/2012/main" name="Corewell Health PowerPoint Template" id="{A1530790-E24B-6947-97F4-B79AE584E58E}" vid="{26D728FA-E28E-1D4E-9BD7-B2B2E907F2AF}"/>
    </a:ext>
  </a:extLst>
</a:theme>
</file>

<file path=ppt/theme/theme2.xml><?xml version="1.0" encoding="utf-8"?>
<a:theme xmlns:a="http://schemas.openxmlformats.org/drawingml/2006/main" name="Corewell Health">
  <a:themeElements>
    <a:clrScheme name="Corewell Health Colors">
      <a:dk1>
        <a:srgbClr val="002855"/>
      </a:dk1>
      <a:lt1>
        <a:srgbClr val="FFFFFF"/>
      </a:lt1>
      <a:dk2>
        <a:srgbClr val="002855"/>
      </a:dk2>
      <a:lt2>
        <a:srgbClr val="FFFFFF"/>
      </a:lt2>
      <a:accent1>
        <a:srgbClr val="002855"/>
      </a:accent1>
      <a:accent2>
        <a:srgbClr val="0ED7E5"/>
      </a:accent2>
      <a:accent3>
        <a:srgbClr val="67F48C"/>
      </a:accent3>
      <a:accent4>
        <a:srgbClr val="7F93AA"/>
      </a:accent4>
      <a:accent5>
        <a:srgbClr val="86EBF2"/>
      </a:accent5>
      <a:accent6>
        <a:srgbClr val="B3F9C5"/>
      </a:accent6>
      <a:hlink>
        <a:srgbClr val="002855"/>
      </a:hlink>
      <a:folHlink>
        <a:srgbClr val="002855"/>
      </a:folHlink>
    </a:clrScheme>
    <a:fontScheme name="Corewell Health Fonts">
      <a:majorFont>
        <a:latin typeface="Arial"/>
        <a:ea typeface=""/>
        <a:cs typeface=""/>
      </a:majorFont>
      <a:minorFont>
        <a:latin typeface="Arial"/>
        <a:ea typeface=""/>
        <a:cs typeface=""/>
      </a:minorFont>
    </a:fontScheme>
    <a:fmtScheme name="Corewell Health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rgbClr val="000000"/>
        </a:effectRef>
        <a:fontRef idx="minor">
          <a:schemeClr val="tx1"/>
        </a:fontRef>
      </a:style>
    </a:spDef>
    <a:lnDef>
      <a:spPr>
        <a:ln w="12700" cap="sq"/>
      </a:spPr>
      <a:bodyPr/>
      <a:lstStyle/>
      <a:style>
        <a:lnRef idx="1">
          <a:schemeClr val="accent1"/>
        </a:lnRef>
        <a:fillRef idx="0">
          <a:schemeClr val="accent1"/>
        </a:fillRef>
        <a:effectRef idx="0">
          <a:srgbClr val="000000"/>
        </a:effectRef>
        <a:fontRef idx="minor">
          <a:schemeClr val="tx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200"/>
        </a:defPPr>
      </a:lstStyle>
    </a:txDef>
  </a:objectDefaults>
  <a:extraClrSchemeLst/>
  <a:custClrLst>
    <a:custClr name="Dark Blue">
      <a:srgbClr val="002855"/>
    </a:custClr>
    <a:custClr name="Light Blue">
      <a:srgbClr val="0ED7E5"/>
    </a:custClr>
    <a:custClr name="Light Green">
      <a:srgbClr val="67F48C"/>
    </a:custClr>
    <a:custClr name="Dark Blue 50% Tint">
      <a:srgbClr val="7F93AA"/>
    </a:custClr>
    <a:custClr name="Light Blue 50% Tint">
      <a:srgbClr val="86EBF2"/>
    </a:custClr>
    <a:custClr name="Light Green 50% Tint">
      <a:srgbClr val="B3F9C5"/>
    </a:custClr>
    <a:custClr name="Dark Blue 30% Tint">
      <a:srgbClr val="B2BECC"/>
    </a:custClr>
    <a:custClr name="15% Black">
      <a:srgbClr val="DCDDDE"/>
    </a:custClr>
    <a:custClr name="5% Black">
      <a:srgbClr val="F1F2F2"/>
    </a:custClr>
    <a:custClr name="White">
      <a:srgbClr val="FFFFFF"/>
    </a:custClr>
  </a:custClrLst>
</a:theme>
</file>

<file path=ppt/theme/theme3.xml><?xml version="1.0" encoding="utf-8"?>
<a:theme xmlns:a="http://schemas.openxmlformats.org/drawingml/2006/main" name="Corewell Health">
  <a:themeElements>
    <a:clrScheme name="Corewell Health Colors">
      <a:dk1>
        <a:srgbClr val="002855"/>
      </a:dk1>
      <a:lt1>
        <a:srgbClr val="FFFFFF"/>
      </a:lt1>
      <a:dk2>
        <a:srgbClr val="002855"/>
      </a:dk2>
      <a:lt2>
        <a:srgbClr val="FFFFFF"/>
      </a:lt2>
      <a:accent1>
        <a:srgbClr val="002855"/>
      </a:accent1>
      <a:accent2>
        <a:srgbClr val="0ED7E5"/>
      </a:accent2>
      <a:accent3>
        <a:srgbClr val="67F48C"/>
      </a:accent3>
      <a:accent4>
        <a:srgbClr val="7F93AA"/>
      </a:accent4>
      <a:accent5>
        <a:srgbClr val="86EBF2"/>
      </a:accent5>
      <a:accent6>
        <a:srgbClr val="B3F9C5"/>
      </a:accent6>
      <a:hlink>
        <a:srgbClr val="002855"/>
      </a:hlink>
      <a:folHlink>
        <a:srgbClr val="002855"/>
      </a:folHlink>
    </a:clrScheme>
    <a:fontScheme name="Corewell Health Fonts">
      <a:majorFont>
        <a:latin typeface="Arial"/>
        <a:ea typeface=""/>
        <a:cs typeface=""/>
      </a:majorFont>
      <a:minorFont>
        <a:latin typeface="Arial"/>
        <a:ea typeface=""/>
        <a:cs typeface=""/>
      </a:minorFont>
    </a:fontScheme>
    <a:fmtScheme name="Corewell Health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rgbClr val="000000"/>
        </a:effectRef>
        <a:fontRef idx="minor">
          <a:schemeClr val="tx1"/>
        </a:fontRef>
      </a:style>
    </a:spDef>
    <a:lnDef>
      <a:spPr>
        <a:ln w="12700" cap="sq"/>
      </a:spPr>
      <a:bodyPr/>
      <a:lstStyle/>
      <a:style>
        <a:lnRef idx="1">
          <a:schemeClr val="accent1"/>
        </a:lnRef>
        <a:fillRef idx="0">
          <a:schemeClr val="accent1"/>
        </a:fillRef>
        <a:effectRef idx="0">
          <a:srgbClr val="000000"/>
        </a:effectRef>
        <a:fontRef idx="minor">
          <a:schemeClr val="tx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200"/>
        </a:defPPr>
      </a:lstStyle>
    </a:txDef>
  </a:objectDefaults>
  <a:extraClrSchemeLst/>
  <a:custClrLst>
    <a:custClr name="Dark Blue">
      <a:srgbClr val="002855"/>
    </a:custClr>
    <a:custClr name="Light Blue">
      <a:srgbClr val="0ED7E5"/>
    </a:custClr>
    <a:custClr name="Light Green">
      <a:srgbClr val="67F48C"/>
    </a:custClr>
    <a:custClr name="Dark Blue 50% Tint">
      <a:srgbClr val="7F93AA"/>
    </a:custClr>
    <a:custClr name="Light Blue 50% Tint">
      <a:srgbClr val="86EBF2"/>
    </a:custClr>
    <a:custClr name="Light Green 50% Tint">
      <a:srgbClr val="B3F9C5"/>
    </a:custClr>
    <a:custClr name="Dark Blue 30% Tint">
      <a:srgbClr val="B2BECC"/>
    </a:custClr>
    <a:custClr name="15% Black">
      <a:srgbClr val="DCDDDE"/>
    </a:custClr>
    <a:custClr name="5% Black">
      <a:srgbClr val="F1F2F2"/>
    </a:custClr>
    <a:custClr name="White">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604ACD4181CD41B41F15FF664417BC" ma:contentTypeVersion="4" ma:contentTypeDescription="Create a new document." ma:contentTypeScope="" ma:versionID="365004a92db069ea733e8dbe408702a5">
  <xsd:schema xmlns:xsd="http://www.w3.org/2001/XMLSchema" xmlns:xs="http://www.w3.org/2001/XMLSchema" xmlns:p="http://schemas.microsoft.com/office/2006/metadata/properties" xmlns:ns2="00e2a9a1-dd5c-4ef7-91e2-c44647219e59" targetNamespace="http://schemas.microsoft.com/office/2006/metadata/properties" ma:root="true" ma:fieldsID="5bac37c4c9d630d93e294abff35baae6" ns2:_="">
    <xsd:import namespace="00e2a9a1-dd5c-4ef7-91e2-c44647219e5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2a9a1-dd5c-4ef7-91e2-c44647219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949FBE-491C-4311-839D-8E7ACFB17528}">
  <ds:schemaRefs>
    <ds:schemaRef ds:uri="http://schemas.microsoft.com/sharepoint/v3/contenttype/forms"/>
  </ds:schemaRefs>
</ds:datastoreItem>
</file>

<file path=customXml/itemProps2.xml><?xml version="1.0" encoding="utf-8"?>
<ds:datastoreItem xmlns:ds="http://schemas.openxmlformats.org/officeDocument/2006/customXml" ds:itemID="{316E8C4A-FCD7-4E55-BD86-BAD12B854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e2a9a1-dd5c-4ef7-91e2-c44647219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Corewell Health PowerPoint Template</Template>
  <TotalTime>11753</TotalTime>
  <Words>2484</Words>
  <Application>Microsoft Office PowerPoint</Application>
  <PresentationFormat>On-screen Show (16:9)</PresentationFormat>
  <Paragraphs>295</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Montserrat</vt:lpstr>
      <vt:lpstr>Open Sans</vt:lpstr>
      <vt:lpstr>Corewell Health</vt:lpstr>
      <vt:lpstr>Enhancing Quality Through Communication</vt:lpstr>
      <vt:lpstr>Disclosure</vt:lpstr>
      <vt:lpstr>PowerPoint Presentation</vt:lpstr>
      <vt:lpstr>PowerPoint Presentation</vt:lpstr>
      <vt:lpstr>PowerPoint Presentation</vt:lpstr>
      <vt:lpstr>Challenges Rural Centers Face</vt:lpstr>
      <vt:lpstr>PowerPoint Presentation</vt:lpstr>
      <vt:lpstr>Methods of Receiving Feedback</vt:lpstr>
      <vt:lpstr>Methods of Receiving Feedback</vt:lpstr>
      <vt:lpstr>PowerPoint Presentation</vt:lpstr>
      <vt:lpstr>PowerPoint Presentation</vt:lpstr>
      <vt:lpstr>EPIC chart Review  EMS Liaison requested to review pre-hospital care  ED provider clarification of c-spine clearance  </vt:lpstr>
      <vt:lpstr>EMS spinal stabilization education  Par stock of infant/pediatric c-collars in our ED  Nursing and provider education  Pediatric c-spine clearance guideline implemented  Pediatric SIMS education  </vt:lpstr>
      <vt:lpstr>PowerPoint Presentation</vt:lpstr>
      <vt:lpstr>Comprehensive Case Review</vt:lpstr>
      <vt:lpstr>PI opportunities </vt:lpstr>
      <vt:lpstr>Communication Benefits</vt:lpstr>
      <vt:lpstr>Summary</vt:lpstr>
      <vt:lpstr>References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Peppers, Jodi A.</dc:creator>
  <cp:keywords/>
  <dc:description/>
  <cp:lastModifiedBy>Peppers, Jodi A.</cp:lastModifiedBy>
  <cp:revision>33</cp:revision>
  <cp:lastPrinted>2019-10-06T00:46:52Z</cp:lastPrinted>
  <dcterms:created xsi:type="dcterms:W3CDTF">2024-11-19T13:14:20Z</dcterms:created>
  <dcterms:modified xsi:type="dcterms:W3CDTF">2025-02-19T18:58:27Z</dcterms:modified>
  <cp:category/>
</cp:coreProperties>
</file>