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3.xml" ContentType="application/vnd.openxmlformats-officedocument.presentationml.tags+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webextensions/webextension1.xml" ContentType="application/vnd.ms-office.webextension+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30"/>
  </p:notesMasterIdLst>
  <p:sldIdLst>
    <p:sldId id="256" r:id="rId3"/>
    <p:sldId id="381" r:id="rId4"/>
    <p:sldId id="458" r:id="rId5"/>
    <p:sldId id="378" r:id="rId6"/>
    <p:sldId id="370" r:id="rId7"/>
    <p:sldId id="372" r:id="rId8"/>
    <p:sldId id="438" r:id="rId9"/>
    <p:sldId id="440" r:id="rId10"/>
    <p:sldId id="457" r:id="rId11"/>
    <p:sldId id="426" r:id="rId12"/>
    <p:sldId id="373" r:id="rId13"/>
    <p:sldId id="303" r:id="rId14"/>
    <p:sldId id="380" r:id="rId15"/>
    <p:sldId id="374" r:id="rId16"/>
    <p:sldId id="442" r:id="rId17"/>
    <p:sldId id="441" r:id="rId18"/>
    <p:sldId id="444" r:id="rId19"/>
    <p:sldId id="375" r:id="rId20"/>
    <p:sldId id="379" r:id="rId21"/>
    <p:sldId id="443" r:id="rId22"/>
    <p:sldId id="376" r:id="rId23"/>
    <p:sldId id="446" r:id="rId24"/>
    <p:sldId id="445" r:id="rId25"/>
    <p:sldId id="448" r:id="rId26"/>
    <p:sldId id="377" r:id="rId27"/>
    <p:sldId id="459" r:id="rId28"/>
    <p:sldId id="46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7" autoAdjust="0"/>
    <p:restoredTop sz="75621" autoAdjust="0"/>
  </p:normalViewPr>
  <p:slideViewPr>
    <p:cSldViewPr snapToGrid="0">
      <p:cViewPr varScale="1">
        <p:scale>
          <a:sx n="106" d="100"/>
          <a:sy n="106" d="100"/>
        </p:scale>
        <p:origin x="73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s>
</file>

<file path=ppt/diagrams/_rels/data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4" Type="http://schemas.openxmlformats.org/officeDocument/2006/relationships/image" Target="../media/image37.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4" Type="http://schemas.openxmlformats.org/officeDocument/2006/relationships/image" Target="../media/image37.sv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8B9F42-A2D1-48E6-ACE5-33C94B8E0F43}" type="doc">
      <dgm:prSet loTypeId="urn:microsoft.com/office/officeart/2005/8/layout/list1" loCatId="list" qsTypeId="urn:microsoft.com/office/officeart/2005/8/quickstyle/simple1" qsCatId="simple" csTypeId="urn:microsoft.com/office/officeart/2005/8/colors/accent0_1" csCatId="mainScheme" phldr="1"/>
      <dgm:spPr/>
      <dgm:t>
        <a:bodyPr/>
        <a:lstStyle/>
        <a:p>
          <a:endParaRPr lang="en-US"/>
        </a:p>
      </dgm:t>
    </dgm:pt>
    <dgm:pt modelId="{A60187C9-63D8-43D8-AFC5-81D210D3DD32}">
      <dgm:prSet phldrT="[Text]" custT="1"/>
      <dgm:spPr/>
      <dgm:t>
        <a:bodyPr/>
        <a:lstStyle/>
        <a:p>
          <a:r>
            <a:rPr lang="en-US" sz="2900" dirty="0">
              <a:solidFill>
                <a:schemeClr val="tx1">
                  <a:lumMod val="85000"/>
                  <a:lumOff val="15000"/>
                </a:schemeClr>
              </a:solidFill>
              <a:latin typeface="Calisto MT" panose="02040603050505030304" pitchFamily="18" charset="0"/>
            </a:rPr>
            <a:t>. . . </a:t>
          </a:r>
          <a:r>
            <a:rPr lang="en-US" sz="2900" b="1" dirty="0">
              <a:solidFill>
                <a:schemeClr val="tx1">
                  <a:lumMod val="85000"/>
                  <a:lumOff val="15000"/>
                </a:schemeClr>
              </a:solidFill>
              <a:latin typeface="Calisto MT" panose="02040603050505030304" pitchFamily="18" charset="0"/>
            </a:rPr>
            <a:t>the leading cause of death for people 1-44 years of age.</a:t>
          </a:r>
        </a:p>
      </dgm:t>
    </dgm:pt>
    <dgm:pt modelId="{F733C90D-5C9F-46D3-96AD-D3C93F3E4C9F}" type="parTrans" cxnId="{9DCD8E4B-722B-45EC-985A-0E8610E73E79}">
      <dgm:prSet/>
      <dgm:spPr/>
      <dgm:t>
        <a:bodyPr/>
        <a:lstStyle/>
        <a:p>
          <a:endParaRPr lang="en-US"/>
        </a:p>
      </dgm:t>
    </dgm:pt>
    <dgm:pt modelId="{7AE543DB-B197-4EC1-A978-CC35C896A7C0}" type="sibTrans" cxnId="{9DCD8E4B-722B-45EC-985A-0E8610E73E79}">
      <dgm:prSet/>
      <dgm:spPr/>
      <dgm:t>
        <a:bodyPr/>
        <a:lstStyle/>
        <a:p>
          <a:endParaRPr lang="en-US"/>
        </a:p>
      </dgm:t>
    </dgm:pt>
    <dgm:pt modelId="{211EA0B8-9E95-469C-865A-C8EC580AA323}">
      <dgm:prSet phldrT="[Text]" custT="1"/>
      <dgm:spPr/>
      <dgm:t>
        <a:bodyPr/>
        <a:lstStyle/>
        <a:p>
          <a:pPr algn="ctr"/>
          <a:r>
            <a:rPr lang="en-US" sz="2900" b="1" i="0" dirty="0">
              <a:solidFill>
                <a:schemeClr val="tx1">
                  <a:lumMod val="85000"/>
                  <a:lumOff val="15000"/>
                </a:schemeClr>
              </a:solidFill>
              <a:latin typeface="Calisto MT" panose="02040603050505030304" pitchFamily="18" charset="0"/>
            </a:rPr>
            <a:t>Motor vehicle crashes are the leading cause of injury deaths for ages 15-24.</a:t>
          </a:r>
        </a:p>
      </dgm:t>
    </dgm:pt>
    <dgm:pt modelId="{5AF144F4-14E8-4A0E-9D1F-BEB5FA3278B8}" type="parTrans" cxnId="{866E0F71-CC81-458A-B10B-C4EF00B4E960}">
      <dgm:prSet/>
      <dgm:spPr/>
      <dgm:t>
        <a:bodyPr/>
        <a:lstStyle/>
        <a:p>
          <a:endParaRPr lang="en-US"/>
        </a:p>
      </dgm:t>
    </dgm:pt>
    <dgm:pt modelId="{3CC60041-B157-465F-A29F-3DAE46CF3E67}" type="sibTrans" cxnId="{866E0F71-CC81-458A-B10B-C4EF00B4E960}">
      <dgm:prSet/>
      <dgm:spPr/>
      <dgm:t>
        <a:bodyPr/>
        <a:lstStyle/>
        <a:p>
          <a:endParaRPr lang="en-US"/>
        </a:p>
      </dgm:t>
    </dgm:pt>
    <dgm:pt modelId="{15003FCB-47A7-4D79-AB49-43E1BE526438}" type="pres">
      <dgm:prSet presAssocID="{578B9F42-A2D1-48E6-ACE5-33C94B8E0F43}" presName="linear" presStyleCnt="0">
        <dgm:presLayoutVars>
          <dgm:dir/>
          <dgm:animLvl val="lvl"/>
          <dgm:resizeHandles val="exact"/>
        </dgm:presLayoutVars>
      </dgm:prSet>
      <dgm:spPr/>
    </dgm:pt>
    <dgm:pt modelId="{BB712328-5646-4DB0-B380-E0EB26605CB6}" type="pres">
      <dgm:prSet presAssocID="{A60187C9-63D8-43D8-AFC5-81D210D3DD32}" presName="parentLin" presStyleCnt="0"/>
      <dgm:spPr/>
    </dgm:pt>
    <dgm:pt modelId="{670B11B2-4231-4842-A4E4-AEBBD156C21D}" type="pres">
      <dgm:prSet presAssocID="{A60187C9-63D8-43D8-AFC5-81D210D3DD32}" presName="parentLeftMargin" presStyleLbl="node1" presStyleIdx="0" presStyleCnt="2"/>
      <dgm:spPr/>
    </dgm:pt>
    <dgm:pt modelId="{344771A6-F28E-45BF-8F82-5E39D1264319}" type="pres">
      <dgm:prSet presAssocID="{A60187C9-63D8-43D8-AFC5-81D210D3DD32}" presName="parentText" presStyleLbl="node1" presStyleIdx="0" presStyleCnt="2" custScaleX="184704" custScaleY="76565" custLinFactNeighborX="-68641" custLinFactNeighborY="4255">
        <dgm:presLayoutVars>
          <dgm:chMax val="0"/>
          <dgm:bulletEnabled val="1"/>
        </dgm:presLayoutVars>
      </dgm:prSet>
      <dgm:spPr/>
    </dgm:pt>
    <dgm:pt modelId="{167B27B8-09C4-408E-8896-0500254DC475}" type="pres">
      <dgm:prSet presAssocID="{A60187C9-63D8-43D8-AFC5-81D210D3DD32}" presName="negativeSpace" presStyleCnt="0"/>
      <dgm:spPr/>
    </dgm:pt>
    <dgm:pt modelId="{803B37E5-E35E-41AD-8CFE-19F503B9CC9B}" type="pres">
      <dgm:prSet presAssocID="{A60187C9-63D8-43D8-AFC5-81D210D3DD32}" presName="childText" presStyleLbl="conFgAcc1" presStyleIdx="0" presStyleCnt="2">
        <dgm:presLayoutVars>
          <dgm:bulletEnabled val="1"/>
        </dgm:presLayoutVars>
      </dgm:prSet>
      <dgm:spPr>
        <a:solidFill>
          <a:schemeClr val="tx2">
            <a:lumMod val="20000"/>
            <a:lumOff val="80000"/>
            <a:alpha val="90000"/>
          </a:schemeClr>
        </a:solidFill>
      </dgm:spPr>
    </dgm:pt>
    <dgm:pt modelId="{FEC5C3A0-B42A-431C-BAB5-70DD1D8D09C4}" type="pres">
      <dgm:prSet presAssocID="{7AE543DB-B197-4EC1-A978-CC35C896A7C0}" presName="spaceBetweenRectangles" presStyleCnt="0"/>
      <dgm:spPr/>
    </dgm:pt>
    <dgm:pt modelId="{08C50186-AECC-442D-947B-AC8524AE4E5C}" type="pres">
      <dgm:prSet presAssocID="{211EA0B8-9E95-469C-865A-C8EC580AA323}" presName="parentLin" presStyleCnt="0"/>
      <dgm:spPr/>
    </dgm:pt>
    <dgm:pt modelId="{7FDFEEA7-D70D-40F4-BBAA-0BD5E6209570}" type="pres">
      <dgm:prSet presAssocID="{211EA0B8-9E95-469C-865A-C8EC580AA323}" presName="parentLeftMargin" presStyleLbl="node1" presStyleIdx="0" presStyleCnt="2"/>
      <dgm:spPr/>
    </dgm:pt>
    <dgm:pt modelId="{A839B30C-F4D5-4089-B672-62A054F62C7E}" type="pres">
      <dgm:prSet presAssocID="{211EA0B8-9E95-469C-865A-C8EC580AA323}" presName="parentText" presStyleLbl="node1" presStyleIdx="1" presStyleCnt="2" custScaleX="148664" custScaleY="76914" custLinFactNeighborX="-68391" custLinFactNeighborY="-1563">
        <dgm:presLayoutVars>
          <dgm:chMax val="0"/>
          <dgm:bulletEnabled val="1"/>
        </dgm:presLayoutVars>
      </dgm:prSet>
      <dgm:spPr/>
    </dgm:pt>
    <dgm:pt modelId="{48CEB96C-4E6A-4A01-B90B-CD798210E46A}" type="pres">
      <dgm:prSet presAssocID="{211EA0B8-9E95-469C-865A-C8EC580AA323}" presName="negativeSpace" presStyleCnt="0"/>
      <dgm:spPr/>
    </dgm:pt>
    <dgm:pt modelId="{DA6ECF12-1C0E-4ED3-B1A8-5FC5405CE82C}" type="pres">
      <dgm:prSet presAssocID="{211EA0B8-9E95-469C-865A-C8EC580AA323}" presName="childText" presStyleLbl="conFgAcc1" presStyleIdx="1" presStyleCnt="2">
        <dgm:presLayoutVars>
          <dgm:bulletEnabled val="1"/>
        </dgm:presLayoutVars>
      </dgm:prSet>
      <dgm:spPr>
        <a:solidFill>
          <a:schemeClr val="tx2">
            <a:lumMod val="20000"/>
            <a:lumOff val="80000"/>
            <a:alpha val="90000"/>
          </a:schemeClr>
        </a:solidFill>
      </dgm:spPr>
    </dgm:pt>
  </dgm:ptLst>
  <dgm:cxnLst>
    <dgm:cxn modelId="{712DC52B-5955-494A-8A63-1908587F678D}" type="presOf" srcId="{211EA0B8-9E95-469C-865A-C8EC580AA323}" destId="{A839B30C-F4D5-4089-B672-62A054F62C7E}" srcOrd="1" destOrd="0" presId="urn:microsoft.com/office/officeart/2005/8/layout/list1"/>
    <dgm:cxn modelId="{55B7422C-CE64-419D-8689-323451B42C95}" type="presOf" srcId="{211EA0B8-9E95-469C-865A-C8EC580AA323}" destId="{7FDFEEA7-D70D-40F4-BBAA-0BD5E6209570}" srcOrd="0" destOrd="0" presId="urn:microsoft.com/office/officeart/2005/8/layout/list1"/>
    <dgm:cxn modelId="{9DCD8E4B-722B-45EC-985A-0E8610E73E79}" srcId="{578B9F42-A2D1-48E6-ACE5-33C94B8E0F43}" destId="{A60187C9-63D8-43D8-AFC5-81D210D3DD32}" srcOrd="0" destOrd="0" parTransId="{F733C90D-5C9F-46D3-96AD-D3C93F3E4C9F}" sibTransId="{7AE543DB-B197-4EC1-A978-CC35C896A7C0}"/>
    <dgm:cxn modelId="{866E0F71-CC81-458A-B10B-C4EF00B4E960}" srcId="{578B9F42-A2D1-48E6-ACE5-33C94B8E0F43}" destId="{211EA0B8-9E95-469C-865A-C8EC580AA323}" srcOrd="1" destOrd="0" parTransId="{5AF144F4-14E8-4A0E-9D1F-BEB5FA3278B8}" sibTransId="{3CC60041-B157-465F-A29F-3DAE46CF3E67}"/>
    <dgm:cxn modelId="{33D1E1CA-579C-48D8-8F39-F7CD39B2156B}" type="presOf" srcId="{A60187C9-63D8-43D8-AFC5-81D210D3DD32}" destId="{670B11B2-4231-4842-A4E4-AEBBD156C21D}" srcOrd="0" destOrd="0" presId="urn:microsoft.com/office/officeart/2005/8/layout/list1"/>
    <dgm:cxn modelId="{DC9BF3E6-97DE-488F-801A-1B5FB906FA2F}" type="presOf" srcId="{578B9F42-A2D1-48E6-ACE5-33C94B8E0F43}" destId="{15003FCB-47A7-4D79-AB49-43E1BE526438}" srcOrd="0" destOrd="0" presId="urn:microsoft.com/office/officeart/2005/8/layout/list1"/>
    <dgm:cxn modelId="{BCC584FE-F54C-402C-AF99-2A51BA50E752}" type="presOf" srcId="{A60187C9-63D8-43D8-AFC5-81D210D3DD32}" destId="{344771A6-F28E-45BF-8F82-5E39D1264319}" srcOrd="1" destOrd="0" presId="urn:microsoft.com/office/officeart/2005/8/layout/list1"/>
    <dgm:cxn modelId="{0242B4E0-8DA5-4B29-8885-30834BC8759A}" type="presParOf" srcId="{15003FCB-47A7-4D79-AB49-43E1BE526438}" destId="{BB712328-5646-4DB0-B380-E0EB26605CB6}" srcOrd="0" destOrd="0" presId="urn:microsoft.com/office/officeart/2005/8/layout/list1"/>
    <dgm:cxn modelId="{92DD8C6A-6739-42AA-B993-28198DAA30D8}" type="presParOf" srcId="{BB712328-5646-4DB0-B380-E0EB26605CB6}" destId="{670B11B2-4231-4842-A4E4-AEBBD156C21D}" srcOrd="0" destOrd="0" presId="urn:microsoft.com/office/officeart/2005/8/layout/list1"/>
    <dgm:cxn modelId="{21ECA9F2-F56F-4DA6-9D4F-7FE02B553E0F}" type="presParOf" srcId="{BB712328-5646-4DB0-B380-E0EB26605CB6}" destId="{344771A6-F28E-45BF-8F82-5E39D1264319}" srcOrd="1" destOrd="0" presId="urn:microsoft.com/office/officeart/2005/8/layout/list1"/>
    <dgm:cxn modelId="{02587A8C-D306-469C-959E-38729FAF1A8F}" type="presParOf" srcId="{15003FCB-47A7-4D79-AB49-43E1BE526438}" destId="{167B27B8-09C4-408E-8896-0500254DC475}" srcOrd="1" destOrd="0" presId="urn:microsoft.com/office/officeart/2005/8/layout/list1"/>
    <dgm:cxn modelId="{8E17CA08-D5F7-4164-BC4E-EB1450ACF5BD}" type="presParOf" srcId="{15003FCB-47A7-4D79-AB49-43E1BE526438}" destId="{803B37E5-E35E-41AD-8CFE-19F503B9CC9B}" srcOrd="2" destOrd="0" presId="urn:microsoft.com/office/officeart/2005/8/layout/list1"/>
    <dgm:cxn modelId="{C4E780C4-CF9F-449C-9338-C6C95DE556F1}" type="presParOf" srcId="{15003FCB-47A7-4D79-AB49-43E1BE526438}" destId="{FEC5C3A0-B42A-431C-BAB5-70DD1D8D09C4}" srcOrd="3" destOrd="0" presId="urn:microsoft.com/office/officeart/2005/8/layout/list1"/>
    <dgm:cxn modelId="{B9882DA0-505F-4CCE-83F3-34139A36C9EE}" type="presParOf" srcId="{15003FCB-47A7-4D79-AB49-43E1BE526438}" destId="{08C50186-AECC-442D-947B-AC8524AE4E5C}" srcOrd="4" destOrd="0" presId="urn:microsoft.com/office/officeart/2005/8/layout/list1"/>
    <dgm:cxn modelId="{40BF83BC-394B-42D3-9699-F4620BEA16C8}" type="presParOf" srcId="{08C50186-AECC-442D-947B-AC8524AE4E5C}" destId="{7FDFEEA7-D70D-40F4-BBAA-0BD5E6209570}" srcOrd="0" destOrd="0" presId="urn:microsoft.com/office/officeart/2005/8/layout/list1"/>
    <dgm:cxn modelId="{76A78DA3-8671-4BB4-BB7C-3DEC2E7AF066}" type="presParOf" srcId="{08C50186-AECC-442D-947B-AC8524AE4E5C}" destId="{A839B30C-F4D5-4089-B672-62A054F62C7E}" srcOrd="1" destOrd="0" presId="urn:microsoft.com/office/officeart/2005/8/layout/list1"/>
    <dgm:cxn modelId="{0F491026-9551-478C-874F-A3AD6B61E935}" type="presParOf" srcId="{15003FCB-47A7-4D79-AB49-43E1BE526438}" destId="{48CEB96C-4E6A-4A01-B90B-CD798210E46A}" srcOrd="5" destOrd="0" presId="urn:microsoft.com/office/officeart/2005/8/layout/list1"/>
    <dgm:cxn modelId="{6BCBC7E5-B982-467D-8C49-26B321852EDF}" type="presParOf" srcId="{15003FCB-47A7-4D79-AB49-43E1BE526438}" destId="{DA6ECF12-1C0E-4ED3-B1A8-5FC5405CE82C}"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81F4B364-ACE6-40BF-9FA7-AFD29D4A3C92}" type="doc">
      <dgm:prSet loTypeId="urn:microsoft.com/office/officeart/2005/8/layout/vList5" loCatId="list" qsTypeId="urn:microsoft.com/office/officeart/2005/8/quickstyle/simple5" qsCatId="simple" csTypeId="urn:microsoft.com/office/officeart/2005/8/colors/accent1_2" csCatId="accent1" phldr="1"/>
      <dgm:spPr/>
      <dgm:t>
        <a:bodyPr/>
        <a:lstStyle/>
        <a:p>
          <a:endParaRPr lang="en-US"/>
        </a:p>
      </dgm:t>
    </dgm:pt>
    <dgm:pt modelId="{B646A6CB-755F-41D9-A3EB-6A7DB5F2FE1A}">
      <dgm:prSet phldrT="[Text]"/>
      <dgm:spPr/>
      <dgm:t>
        <a:bodyPr/>
        <a:lstStyle/>
        <a:p>
          <a:r>
            <a:rPr lang="en-US" dirty="0"/>
            <a:t>49.9%</a:t>
          </a:r>
        </a:p>
      </dgm:t>
    </dgm:pt>
    <dgm:pt modelId="{A6487D26-AD8E-4D25-8416-D279EC5F8E9D}" type="parTrans" cxnId="{C1EBDDD1-CCD7-47AE-BE07-2576FF7BD132}">
      <dgm:prSet/>
      <dgm:spPr/>
      <dgm:t>
        <a:bodyPr/>
        <a:lstStyle/>
        <a:p>
          <a:endParaRPr lang="en-US"/>
        </a:p>
      </dgm:t>
    </dgm:pt>
    <dgm:pt modelId="{BB8E742A-CC2B-4786-89ED-5925991886B6}" type="sibTrans" cxnId="{C1EBDDD1-CCD7-47AE-BE07-2576FF7BD132}">
      <dgm:prSet/>
      <dgm:spPr/>
      <dgm:t>
        <a:bodyPr/>
        <a:lstStyle/>
        <a:p>
          <a:endParaRPr lang="en-US"/>
        </a:p>
      </dgm:t>
    </dgm:pt>
    <dgm:pt modelId="{7DDEE78E-0DD9-4DE0-8474-DCB494E94A50}">
      <dgm:prSet phldrT="[Text]"/>
      <dgm:spPr/>
      <dgm:t>
        <a:bodyPr/>
        <a:lstStyle/>
        <a:p>
          <a:r>
            <a:rPr lang="en-US" dirty="0">
              <a:latin typeface="Calisto MT" panose="02040603050505030304" pitchFamily="18" charset="0"/>
            </a:rPr>
            <a:t>Motor Vehicle, traffic</a:t>
          </a:r>
        </a:p>
      </dgm:t>
    </dgm:pt>
    <dgm:pt modelId="{062398DD-BCCB-4679-8657-F2FA17F1D056}" type="parTrans" cxnId="{831C7138-3E58-4BCD-80DF-CACAD692E277}">
      <dgm:prSet/>
      <dgm:spPr/>
      <dgm:t>
        <a:bodyPr/>
        <a:lstStyle/>
        <a:p>
          <a:endParaRPr lang="en-US"/>
        </a:p>
      </dgm:t>
    </dgm:pt>
    <dgm:pt modelId="{8ACE1BD5-9220-4230-AE4B-1CF838EF904A}" type="sibTrans" cxnId="{831C7138-3E58-4BCD-80DF-CACAD692E277}">
      <dgm:prSet/>
      <dgm:spPr/>
      <dgm:t>
        <a:bodyPr/>
        <a:lstStyle/>
        <a:p>
          <a:endParaRPr lang="en-US"/>
        </a:p>
      </dgm:t>
    </dgm:pt>
    <dgm:pt modelId="{0A73F8B3-B41E-4D45-8CA3-6D69A50A5447}">
      <dgm:prSet phldrT="[Text]"/>
      <dgm:spPr/>
      <dgm:t>
        <a:bodyPr/>
        <a:lstStyle/>
        <a:p>
          <a:r>
            <a:rPr lang="en-US" dirty="0"/>
            <a:t>38.7%</a:t>
          </a:r>
        </a:p>
      </dgm:t>
    </dgm:pt>
    <dgm:pt modelId="{C0D8A3C6-95C3-4E22-B369-9B99C457D497}" type="parTrans" cxnId="{6C624357-DE09-48AA-8063-FB56383F2CCD}">
      <dgm:prSet/>
      <dgm:spPr/>
      <dgm:t>
        <a:bodyPr/>
        <a:lstStyle/>
        <a:p>
          <a:endParaRPr lang="en-US"/>
        </a:p>
      </dgm:t>
    </dgm:pt>
    <dgm:pt modelId="{DA2DDA7B-EAF2-4A04-B3E6-77B7BFF31160}" type="sibTrans" cxnId="{6C624357-DE09-48AA-8063-FB56383F2CCD}">
      <dgm:prSet/>
      <dgm:spPr/>
      <dgm:t>
        <a:bodyPr/>
        <a:lstStyle/>
        <a:p>
          <a:endParaRPr lang="en-US"/>
        </a:p>
      </dgm:t>
    </dgm:pt>
    <dgm:pt modelId="{8248AE44-9C67-42CB-A2EC-F248A8CD27CC}">
      <dgm:prSet phldrT="[Text]"/>
      <dgm:spPr/>
      <dgm:t>
        <a:bodyPr/>
        <a:lstStyle/>
        <a:p>
          <a:r>
            <a:rPr lang="en-US" dirty="0">
              <a:latin typeface="Calisto MT" panose="02040603050505030304" pitchFamily="18" charset="0"/>
            </a:rPr>
            <a:t>Poisoning</a:t>
          </a:r>
        </a:p>
      </dgm:t>
    </dgm:pt>
    <dgm:pt modelId="{EC11E8D5-6459-45CB-B15C-9DC01A5ACB6C}" type="parTrans" cxnId="{23DE970D-5B37-4AAF-BD11-E35F819793B4}">
      <dgm:prSet/>
      <dgm:spPr/>
      <dgm:t>
        <a:bodyPr/>
        <a:lstStyle/>
        <a:p>
          <a:endParaRPr lang="en-US"/>
        </a:p>
      </dgm:t>
    </dgm:pt>
    <dgm:pt modelId="{43EFE45F-45BE-4698-A1B6-E25963048BCF}" type="sibTrans" cxnId="{23DE970D-5B37-4AAF-BD11-E35F819793B4}">
      <dgm:prSet/>
      <dgm:spPr/>
      <dgm:t>
        <a:bodyPr/>
        <a:lstStyle/>
        <a:p>
          <a:endParaRPr lang="en-US"/>
        </a:p>
      </dgm:t>
    </dgm:pt>
    <dgm:pt modelId="{D25F47F8-1B9B-43BF-A964-2850C224077B}">
      <dgm:prSet phldrT="[Text]"/>
      <dgm:spPr/>
      <dgm:t>
        <a:bodyPr/>
        <a:lstStyle/>
        <a:p>
          <a:r>
            <a:rPr lang="en-US" dirty="0"/>
            <a:t>3.7%</a:t>
          </a:r>
        </a:p>
      </dgm:t>
    </dgm:pt>
    <dgm:pt modelId="{83679FB0-40AD-4F98-A492-646787304830}" type="parTrans" cxnId="{421D55F8-AF2A-42EB-AE7C-1DC3CE7D53C0}">
      <dgm:prSet/>
      <dgm:spPr/>
      <dgm:t>
        <a:bodyPr/>
        <a:lstStyle/>
        <a:p>
          <a:endParaRPr lang="en-US"/>
        </a:p>
      </dgm:t>
    </dgm:pt>
    <dgm:pt modelId="{FFDA309D-4812-483B-832F-0554061F11CD}" type="sibTrans" cxnId="{421D55F8-AF2A-42EB-AE7C-1DC3CE7D53C0}">
      <dgm:prSet/>
      <dgm:spPr/>
      <dgm:t>
        <a:bodyPr/>
        <a:lstStyle/>
        <a:p>
          <a:endParaRPr lang="en-US"/>
        </a:p>
      </dgm:t>
    </dgm:pt>
    <dgm:pt modelId="{EFE3F1F2-BE40-4C5D-B815-21129F2FC892}">
      <dgm:prSet phldrT="[Text]"/>
      <dgm:spPr/>
      <dgm:t>
        <a:bodyPr/>
        <a:lstStyle/>
        <a:p>
          <a:r>
            <a:rPr lang="en-US" dirty="0">
              <a:latin typeface="Calisto MT" panose="02040603050505030304" pitchFamily="18" charset="0"/>
            </a:rPr>
            <a:t>Drowning (includes water transport</a:t>
          </a:r>
          <a:r>
            <a:rPr lang="en-US" dirty="0"/>
            <a:t>)</a:t>
          </a:r>
        </a:p>
      </dgm:t>
    </dgm:pt>
    <dgm:pt modelId="{98C18676-C41A-4F94-A3E5-93F98CB0A1FB}" type="parTrans" cxnId="{1F6F33AA-581D-498F-9403-9DA2924BF482}">
      <dgm:prSet/>
      <dgm:spPr/>
      <dgm:t>
        <a:bodyPr/>
        <a:lstStyle/>
        <a:p>
          <a:endParaRPr lang="en-US"/>
        </a:p>
      </dgm:t>
    </dgm:pt>
    <dgm:pt modelId="{6FFB482C-1FEA-46BC-92E1-91F8AF5FD793}" type="sibTrans" cxnId="{1F6F33AA-581D-498F-9403-9DA2924BF482}">
      <dgm:prSet/>
      <dgm:spPr/>
      <dgm:t>
        <a:bodyPr/>
        <a:lstStyle/>
        <a:p>
          <a:endParaRPr lang="en-US"/>
        </a:p>
      </dgm:t>
    </dgm:pt>
    <dgm:pt modelId="{AE35E134-995C-485A-B722-9FF3E7F5649B}" type="pres">
      <dgm:prSet presAssocID="{81F4B364-ACE6-40BF-9FA7-AFD29D4A3C92}" presName="Name0" presStyleCnt="0">
        <dgm:presLayoutVars>
          <dgm:dir/>
          <dgm:animLvl val="lvl"/>
          <dgm:resizeHandles val="exact"/>
        </dgm:presLayoutVars>
      </dgm:prSet>
      <dgm:spPr/>
    </dgm:pt>
    <dgm:pt modelId="{9E849E44-41FE-447A-8876-C2C7EFE16974}" type="pres">
      <dgm:prSet presAssocID="{B646A6CB-755F-41D9-A3EB-6A7DB5F2FE1A}" presName="linNode" presStyleCnt="0"/>
      <dgm:spPr/>
    </dgm:pt>
    <dgm:pt modelId="{545A25FB-6E24-4EDB-931E-86727545CFE7}" type="pres">
      <dgm:prSet presAssocID="{B646A6CB-755F-41D9-A3EB-6A7DB5F2FE1A}" presName="parentText" presStyleLbl="node1" presStyleIdx="0" presStyleCnt="3">
        <dgm:presLayoutVars>
          <dgm:chMax val="1"/>
          <dgm:bulletEnabled val="1"/>
        </dgm:presLayoutVars>
      </dgm:prSet>
      <dgm:spPr/>
    </dgm:pt>
    <dgm:pt modelId="{A8AB51AE-BC1A-49C5-BBCD-9DE705133BDE}" type="pres">
      <dgm:prSet presAssocID="{B646A6CB-755F-41D9-A3EB-6A7DB5F2FE1A}" presName="descendantText" presStyleLbl="alignAccFollowNode1" presStyleIdx="0" presStyleCnt="3">
        <dgm:presLayoutVars>
          <dgm:bulletEnabled val="1"/>
        </dgm:presLayoutVars>
      </dgm:prSet>
      <dgm:spPr/>
    </dgm:pt>
    <dgm:pt modelId="{0C452FD6-1245-4D8B-B525-F400A8620EB5}" type="pres">
      <dgm:prSet presAssocID="{BB8E742A-CC2B-4786-89ED-5925991886B6}" presName="sp" presStyleCnt="0"/>
      <dgm:spPr/>
    </dgm:pt>
    <dgm:pt modelId="{D0269C5E-CE01-4A24-8F36-AB2518AC6433}" type="pres">
      <dgm:prSet presAssocID="{0A73F8B3-B41E-4D45-8CA3-6D69A50A5447}" presName="linNode" presStyleCnt="0"/>
      <dgm:spPr/>
    </dgm:pt>
    <dgm:pt modelId="{E7ECBB6C-92D7-41C5-8F54-F5D174FFD972}" type="pres">
      <dgm:prSet presAssocID="{0A73F8B3-B41E-4D45-8CA3-6D69A50A5447}" presName="parentText" presStyleLbl="node1" presStyleIdx="1" presStyleCnt="3">
        <dgm:presLayoutVars>
          <dgm:chMax val="1"/>
          <dgm:bulletEnabled val="1"/>
        </dgm:presLayoutVars>
      </dgm:prSet>
      <dgm:spPr/>
    </dgm:pt>
    <dgm:pt modelId="{454EC88D-2D42-4C24-B208-2F401F632597}" type="pres">
      <dgm:prSet presAssocID="{0A73F8B3-B41E-4D45-8CA3-6D69A50A5447}" presName="descendantText" presStyleLbl="alignAccFollowNode1" presStyleIdx="1" presStyleCnt="3">
        <dgm:presLayoutVars>
          <dgm:bulletEnabled val="1"/>
        </dgm:presLayoutVars>
      </dgm:prSet>
      <dgm:spPr/>
    </dgm:pt>
    <dgm:pt modelId="{154F65F0-94D3-4E4C-8644-72DA4668061B}" type="pres">
      <dgm:prSet presAssocID="{DA2DDA7B-EAF2-4A04-B3E6-77B7BFF31160}" presName="sp" presStyleCnt="0"/>
      <dgm:spPr/>
    </dgm:pt>
    <dgm:pt modelId="{1A49DFCF-7D7A-4120-B921-0DFD52704A04}" type="pres">
      <dgm:prSet presAssocID="{D25F47F8-1B9B-43BF-A964-2850C224077B}" presName="linNode" presStyleCnt="0"/>
      <dgm:spPr/>
    </dgm:pt>
    <dgm:pt modelId="{D2B0B30A-61E7-4A5E-AEE3-593AF0C69679}" type="pres">
      <dgm:prSet presAssocID="{D25F47F8-1B9B-43BF-A964-2850C224077B}" presName="parentText" presStyleLbl="node1" presStyleIdx="2" presStyleCnt="3">
        <dgm:presLayoutVars>
          <dgm:chMax val="1"/>
          <dgm:bulletEnabled val="1"/>
        </dgm:presLayoutVars>
      </dgm:prSet>
      <dgm:spPr/>
    </dgm:pt>
    <dgm:pt modelId="{A9C5A9E6-48A5-424F-A001-6135780A9746}" type="pres">
      <dgm:prSet presAssocID="{D25F47F8-1B9B-43BF-A964-2850C224077B}" presName="descendantText" presStyleLbl="alignAccFollowNode1" presStyleIdx="2" presStyleCnt="3">
        <dgm:presLayoutVars>
          <dgm:bulletEnabled val="1"/>
        </dgm:presLayoutVars>
      </dgm:prSet>
      <dgm:spPr/>
    </dgm:pt>
  </dgm:ptLst>
  <dgm:cxnLst>
    <dgm:cxn modelId="{23DE970D-5B37-4AAF-BD11-E35F819793B4}" srcId="{0A73F8B3-B41E-4D45-8CA3-6D69A50A5447}" destId="{8248AE44-9C67-42CB-A2EC-F248A8CD27CC}" srcOrd="0" destOrd="0" parTransId="{EC11E8D5-6459-45CB-B15C-9DC01A5ACB6C}" sibTransId="{43EFE45F-45BE-4698-A1B6-E25963048BCF}"/>
    <dgm:cxn modelId="{CFC3C81F-A859-4900-82A5-589FB85F1809}" type="presOf" srcId="{8248AE44-9C67-42CB-A2EC-F248A8CD27CC}" destId="{454EC88D-2D42-4C24-B208-2F401F632597}" srcOrd="0" destOrd="0" presId="urn:microsoft.com/office/officeart/2005/8/layout/vList5"/>
    <dgm:cxn modelId="{831C7138-3E58-4BCD-80DF-CACAD692E277}" srcId="{B646A6CB-755F-41D9-A3EB-6A7DB5F2FE1A}" destId="{7DDEE78E-0DD9-4DE0-8474-DCB494E94A50}" srcOrd="0" destOrd="0" parTransId="{062398DD-BCCB-4679-8657-F2FA17F1D056}" sibTransId="{8ACE1BD5-9220-4230-AE4B-1CF838EF904A}"/>
    <dgm:cxn modelId="{0A646F43-6107-4370-B558-0A30C2CF0D86}" type="presOf" srcId="{81F4B364-ACE6-40BF-9FA7-AFD29D4A3C92}" destId="{AE35E134-995C-485A-B722-9FF3E7F5649B}" srcOrd="0" destOrd="0" presId="urn:microsoft.com/office/officeart/2005/8/layout/vList5"/>
    <dgm:cxn modelId="{59198952-998A-4E58-B915-8FE66C65E780}" type="presOf" srcId="{0A73F8B3-B41E-4D45-8CA3-6D69A50A5447}" destId="{E7ECBB6C-92D7-41C5-8F54-F5D174FFD972}" srcOrd="0" destOrd="0" presId="urn:microsoft.com/office/officeart/2005/8/layout/vList5"/>
    <dgm:cxn modelId="{6C624357-DE09-48AA-8063-FB56383F2CCD}" srcId="{81F4B364-ACE6-40BF-9FA7-AFD29D4A3C92}" destId="{0A73F8B3-B41E-4D45-8CA3-6D69A50A5447}" srcOrd="1" destOrd="0" parTransId="{C0D8A3C6-95C3-4E22-B369-9B99C457D497}" sibTransId="{DA2DDA7B-EAF2-4A04-B3E6-77B7BFF31160}"/>
    <dgm:cxn modelId="{CDAC709D-DB37-4F7E-9515-F3ED300A24ED}" type="presOf" srcId="{D25F47F8-1B9B-43BF-A964-2850C224077B}" destId="{D2B0B30A-61E7-4A5E-AEE3-593AF0C69679}" srcOrd="0" destOrd="0" presId="urn:microsoft.com/office/officeart/2005/8/layout/vList5"/>
    <dgm:cxn modelId="{1F6F33AA-581D-498F-9403-9DA2924BF482}" srcId="{D25F47F8-1B9B-43BF-A964-2850C224077B}" destId="{EFE3F1F2-BE40-4C5D-B815-21129F2FC892}" srcOrd="0" destOrd="0" parTransId="{98C18676-C41A-4F94-A3E5-93F98CB0A1FB}" sibTransId="{6FFB482C-1FEA-46BC-92E1-91F8AF5FD793}"/>
    <dgm:cxn modelId="{8AB76BC0-AE14-4035-8EB1-A181712D097F}" type="presOf" srcId="{7DDEE78E-0DD9-4DE0-8474-DCB494E94A50}" destId="{A8AB51AE-BC1A-49C5-BBCD-9DE705133BDE}" srcOrd="0" destOrd="0" presId="urn:microsoft.com/office/officeart/2005/8/layout/vList5"/>
    <dgm:cxn modelId="{C9E8DDCB-A5B3-490C-B896-9CAA643A3A45}" type="presOf" srcId="{B646A6CB-755F-41D9-A3EB-6A7DB5F2FE1A}" destId="{545A25FB-6E24-4EDB-931E-86727545CFE7}" srcOrd="0" destOrd="0" presId="urn:microsoft.com/office/officeart/2005/8/layout/vList5"/>
    <dgm:cxn modelId="{C1EBDDD1-CCD7-47AE-BE07-2576FF7BD132}" srcId="{81F4B364-ACE6-40BF-9FA7-AFD29D4A3C92}" destId="{B646A6CB-755F-41D9-A3EB-6A7DB5F2FE1A}" srcOrd="0" destOrd="0" parTransId="{A6487D26-AD8E-4D25-8416-D279EC5F8E9D}" sibTransId="{BB8E742A-CC2B-4786-89ED-5925991886B6}"/>
    <dgm:cxn modelId="{54CCA2EC-D31F-480D-B129-52BA8532747B}" type="presOf" srcId="{EFE3F1F2-BE40-4C5D-B815-21129F2FC892}" destId="{A9C5A9E6-48A5-424F-A001-6135780A9746}" srcOrd="0" destOrd="0" presId="urn:microsoft.com/office/officeart/2005/8/layout/vList5"/>
    <dgm:cxn modelId="{421D55F8-AF2A-42EB-AE7C-1DC3CE7D53C0}" srcId="{81F4B364-ACE6-40BF-9FA7-AFD29D4A3C92}" destId="{D25F47F8-1B9B-43BF-A964-2850C224077B}" srcOrd="2" destOrd="0" parTransId="{83679FB0-40AD-4F98-A492-646787304830}" sibTransId="{FFDA309D-4812-483B-832F-0554061F11CD}"/>
    <dgm:cxn modelId="{C9897592-C299-40E8-8452-D3E8C1AC0CC2}" type="presParOf" srcId="{AE35E134-995C-485A-B722-9FF3E7F5649B}" destId="{9E849E44-41FE-447A-8876-C2C7EFE16974}" srcOrd="0" destOrd="0" presId="urn:microsoft.com/office/officeart/2005/8/layout/vList5"/>
    <dgm:cxn modelId="{751D4D29-622F-44A2-9E72-9160CA6BC543}" type="presParOf" srcId="{9E849E44-41FE-447A-8876-C2C7EFE16974}" destId="{545A25FB-6E24-4EDB-931E-86727545CFE7}" srcOrd="0" destOrd="0" presId="urn:microsoft.com/office/officeart/2005/8/layout/vList5"/>
    <dgm:cxn modelId="{ED571A46-F834-4B33-87BD-CDA6EF31D05B}" type="presParOf" srcId="{9E849E44-41FE-447A-8876-C2C7EFE16974}" destId="{A8AB51AE-BC1A-49C5-BBCD-9DE705133BDE}" srcOrd="1" destOrd="0" presId="urn:microsoft.com/office/officeart/2005/8/layout/vList5"/>
    <dgm:cxn modelId="{CCE4AA9B-6DAD-4A0F-A1EB-057E60DE0ED7}" type="presParOf" srcId="{AE35E134-995C-485A-B722-9FF3E7F5649B}" destId="{0C452FD6-1245-4D8B-B525-F400A8620EB5}" srcOrd="1" destOrd="0" presId="urn:microsoft.com/office/officeart/2005/8/layout/vList5"/>
    <dgm:cxn modelId="{ED13ECA5-6AD7-4644-BCDD-CBA54DDF9EAF}" type="presParOf" srcId="{AE35E134-995C-485A-B722-9FF3E7F5649B}" destId="{D0269C5E-CE01-4A24-8F36-AB2518AC6433}" srcOrd="2" destOrd="0" presId="urn:microsoft.com/office/officeart/2005/8/layout/vList5"/>
    <dgm:cxn modelId="{E98E4531-F33D-4808-BE6A-E94C3862EF38}" type="presParOf" srcId="{D0269C5E-CE01-4A24-8F36-AB2518AC6433}" destId="{E7ECBB6C-92D7-41C5-8F54-F5D174FFD972}" srcOrd="0" destOrd="0" presId="urn:microsoft.com/office/officeart/2005/8/layout/vList5"/>
    <dgm:cxn modelId="{6C723E34-BFBB-48BC-A354-AA72C7B8AA91}" type="presParOf" srcId="{D0269C5E-CE01-4A24-8F36-AB2518AC6433}" destId="{454EC88D-2D42-4C24-B208-2F401F632597}" srcOrd="1" destOrd="0" presId="urn:microsoft.com/office/officeart/2005/8/layout/vList5"/>
    <dgm:cxn modelId="{8D163F4C-2973-4E29-9070-BA45BFA0C50D}" type="presParOf" srcId="{AE35E134-995C-485A-B722-9FF3E7F5649B}" destId="{154F65F0-94D3-4E4C-8644-72DA4668061B}" srcOrd="3" destOrd="0" presId="urn:microsoft.com/office/officeart/2005/8/layout/vList5"/>
    <dgm:cxn modelId="{02A9823F-9B84-426C-9D82-85D5A0F32BE2}" type="presParOf" srcId="{AE35E134-995C-485A-B722-9FF3E7F5649B}" destId="{1A49DFCF-7D7A-4120-B921-0DFD52704A04}" srcOrd="4" destOrd="0" presId="urn:microsoft.com/office/officeart/2005/8/layout/vList5"/>
    <dgm:cxn modelId="{46762334-6BDF-428A-BAA1-5D155A88AAE2}" type="presParOf" srcId="{1A49DFCF-7D7A-4120-B921-0DFD52704A04}" destId="{D2B0B30A-61E7-4A5E-AEE3-593AF0C69679}" srcOrd="0" destOrd="0" presId="urn:microsoft.com/office/officeart/2005/8/layout/vList5"/>
    <dgm:cxn modelId="{CB766735-37AD-4452-86DE-78BF653065E1}" type="presParOf" srcId="{1A49DFCF-7D7A-4120-B921-0DFD52704A04}" destId="{A9C5A9E6-48A5-424F-A001-6135780A9746}"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5FAC156-0D3C-439F-AB6D-3BD49608634E}" type="doc">
      <dgm:prSet loTypeId="urn:microsoft.com/office/officeart/2008/layout/PictureAccentList" loCatId="list" qsTypeId="urn:microsoft.com/office/officeart/2005/8/quickstyle/simple1" qsCatId="simple" csTypeId="urn:microsoft.com/office/officeart/2005/8/colors/colorful1" csCatId="colorful" phldr="1"/>
      <dgm:spPr/>
      <dgm:t>
        <a:bodyPr/>
        <a:lstStyle/>
        <a:p>
          <a:endParaRPr lang="en-US"/>
        </a:p>
      </dgm:t>
    </dgm:pt>
    <dgm:pt modelId="{2F740D09-1D1D-4539-A551-5B30417D212F}">
      <dgm:prSet phldrT="[Text]"/>
      <dgm:spPr/>
      <dgm:t>
        <a:bodyPr/>
        <a:lstStyle/>
        <a:p>
          <a:pPr algn="l"/>
          <a:r>
            <a:rPr lang="en-US" dirty="0">
              <a:latin typeface="Calisto MT" panose="02040603050505030304" pitchFamily="18" charset="0"/>
            </a:rPr>
            <a:t>2023 Causes of death for 15–24-year-olds:</a:t>
          </a:r>
        </a:p>
      </dgm:t>
    </dgm:pt>
    <dgm:pt modelId="{08BD2F25-F7FF-47DB-A825-737E56633157}" type="parTrans" cxnId="{23BA9367-C9A1-407B-940B-1A2DE5F9A9AD}">
      <dgm:prSet/>
      <dgm:spPr/>
      <dgm:t>
        <a:bodyPr/>
        <a:lstStyle/>
        <a:p>
          <a:endParaRPr lang="en-US"/>
        </a:p>
      </dgm:t>
    </dgm:pt>
    <dgm:pt modelId="{01CBC8C5-BC06-4598-B109-6E3B43782080}" type="sibTrans" cxnId="{23BA9367-C9A1-407B-940B-1A2DE5F9A9AD}">
      <dgm:prSet/>
      <dgm:spPr/>
      <dgm:t>
        <a:bodyPr/>
        <a:lstStyle/>
        <a:p>
          <a:endParaRPr lang="en-US"/>
        </a:p>
      </dgm:t>
    </dgm:pt>
    <dgm:pt modelId="{1575F43D-76FF-4D87-858B-940F73A65DF4}">
      <dgm:prSet phldrT="[Text]"/>
      <dgm:spPr/>
      <dgm:t>
        <a:bodyPr/>
        <a:lstStyle/>
        <a:p>
          <a:r>
            <a:rPr lang="en-US" dirty="0">
              <a:latin typeface="Calisto MT" panose="02040603050505030304" pitchFamily="18" charset="0"/>
            </a:rPr>
            <a:t>Suicide</a:t>
          </a:r>
        </a:p>
      </dgm:t>
    </dgm:pt>
    <dgm:pt modelId="{C0C6D7C7-5E84-4B1F-97FE-0669D2AB019B}" type="parTrans" cxnId="{E771A7C7-5CE5-4315-A736-1F04FA39F5F7}">
      <dgm:prSet/>
      <dgm:spPr/>
      <dgm:t>
        <a:bodyPr/>
        <a:lstStyle/>
        <a:p>
          <a:endParaRPr lang="en-US"/>
        </a:p>
      </dgm:t>
    </dgm:pt>
    <dgm:pt modelId="{A85823D1-4730-4A8F-982E-8240644696E8}" type="sibTrans" cxnId="{E771A7C7-5CE5-4315-A736-1F04FA39F5F7}">
      <dgm:prSet/>
      <dgm:spPr/>
      <dgm:t>
        <a:bodyPr/>
        <a:lstStyle/>
        <a:p>
          <a:endParaRPr lang="en-US"/>
        </a:p>
      </dgm:t>
    </dgm:pt>
    <dgm:pt modelId="{E0F9DAB2-AC26-4962-852B-9AB4ED522BAB}">
      <dgm:prSet phldrT="[Text]"/>
      <dgm:spPr/>
      <dgm:t>
        <a:bodyPr/>
        <a:lstStyle/>
        <a:p>
          <a:r>
            <a:rPr lang="en-US" dirty="0">
              <a:latin typeface="Calisto MT" panose="02040603050505030304" pitchFamily="18" charset="0"/>
            </a:rPr>
            <a:t>Homicide</a:t>
          </a:r>
        </a:p>
      </dgm:t>
    </dgm:pt>
    <dgm:pt modelId="{7996823C-8323-4494-A2F5-0422ED2105E5}" type="parTrans" cxnId="{CA3362CA-0E20-404A-B734-863F4E6FF7A4}">
      <dgm:prSet/>
      <dgm:spPr/>
      <dgm:t>
        <a:bodyPr/>
        <a:lstStyle/>
        <a:p>
          <a:endParaRPr lang="en-US"/>
        </a:p>
      </dgm:t>
    </dgm:pt>
    <dgm:pt modelId="{9E58060F-FDE4-482F-A775-C6773F8CCB2B}" type="sibTrans" cxnId="{CA3362CA-0E20-404A-B734-863F4E6FF7A4}">
      <dgm:prSet/>
      <dgm:spPr/>
      <dgm:t>
        <a:bodyPr/>
        <a:lstStyle/>
        <a:p>
          <a:endParaRPr lang="en-US"/>
        </a:p>
      </dgm:t>
    </dgm:pt>
    <dgm:pt modelId="{126B7ACE-5CFF-4976-8D8A-906FBFB8D035}" type="pres">
      <dgm:prSet presAssocID="{E5FAC156-0D3C-439F-AB6D-3BD49608634E}" presName="layout" presStyleCnt="0">
        <dgm:presLayoutVars>
          <dgm:chMax/>
          <dgm:chPref/>
          <dgm:dir/>
          <dgm:animOne val="branch"/>
          <dgm:animLvl val="lvl"/>
          <dgm:resizeHandles/>
        </dgm:presLayoutVars>
      </dgm:prSet>
      <dgm:spPr/>
    </dgm:pt>
    <dgm:pt modelId="{AA7894F4-D51B-4458-A1B2-16DAE4B6F822}" type="pres">
      <dgm:prSet presAssocID="{2F740D09-1D1D-4539-A551-5B30417D212F}" presName="root" presStyleCnt="0">
        <dgm:presLayoutVars>
          <dgm:chMax/>
          <dgm:chPref val="4"/>
        </dgm:presLayoutVars>
      </dgm:prSet>
      <dgm:spPr/>
    </dgm:pt>
    <dgm:pt modelId="{8F286174-D816-406C-966A-DBAEAA91E0E7}" type="pres">
      <dgm:prSet presAssocID="{2F740D09-1D1D-4539-A551-5B30417D212F}" presName="rootComposite" presStyleCnt="0">
        <dgm:presLayoutVars/>
      </dgm:prSet>
      <dgm:spPr/>
    </dgm:pt>
    <dgm:pt modelId="{6A902D90-5308-4128-B1E4-A362CF975E3F}" type="pres">
      <dgm:prSet presAssocID="{2F740D09-1D1D-4539-A551-5B30417D212F}" presName="rootText" presStyleLbl="node0" presStyleIdx="0" presStyleCnt="1">
        <dgm:presLayoutVars>
          <dgm:chMax/>
          <dgm:chPref val="4"/>
        </dgm:presLayoutVars>
      </dgm:prSet>
      <dgm:spPr/>
    </dgm:pt>
    <dgm:pt modelId="{4BEB2FE3-96A0-4EC4-B739-AF2137C58914}" type="pres">
      <dgm:prSet presAssocID="{2F740D09-1D1D-4539-A551-5B30417D212F}" presName="childShape" presStyleCnt="0">
        <dgm:presLayoutVars>
          <dgm:chMax val="0"/>
          <dgm:chPref val="0"/>
        </dgm:presLayoutVars>
      </dgm:prSet>
      <dgm:spPr/>
    </dgm:pt>
    <dgm:pt modelId="{BA4E82F0-58B7-474D-8073-105B3DA5A8B6}" type="pres">
      <dgm:prSet presAssocID="{1575F43D-76FF-4D87-858B-940F73A65DF4}" presName="childComposite" presStyleCnt="0">
        <dgm:presLayoutVars>
          <dgm:chMax val="0"/>
          <dgm:chPref val="0"/>
        </dgm:presLayoutVars>
      </dgm:prSet>
      <dgm:spPr/>
    </dgm:pt>
    <dgm:pt modelId="{DC39F8D8-DE3F-4BC7-89DE-A17E73CF9E02}" type="pres">
      <dgm:prSet presAssocID="{1575F43D-76FF-4D87-858B-940F73A65DF4}" presName="Image"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 modelId="{D03D85F2-194D-4CD6-9289-3495BFF6F26E}" type="pres">
      <dgm:prSet presAssocID="{1575F43D-76FF-4D87-858B-940F73A65DF4}" presName="childText" presStyleLbl="lnNode1" presStyleIdx="0" presStyleCnt="2">
        <dgm:presLayoutVars>
          <dgm:chMax val="0"/>
          <dgm:chPref val="0"/>
          <dgm:bulletEnabled val="1"/>
        </dgm:presLayoutVars>
      </dgm:prSet>
      <dgm:spPr/>
    </dgm:pt>
    <dgm:pt modelId="{E63512BF-02ED-423D-B8FC-3992D7343F81}" type="pres">
      <dgm:prSet presAssocID="{E0F9DAB2-AC26-4962-852B-9AB4ED522BAB}" presName="childComposite" presStyleCnt="0">
        <dgm:presLayoutVars>
          <dgm:chMax val="0"/>
          <dgm:chPref val="0"/>
        </dgm:presLayoutVars>
      </dgm:prSet>
      <dgm:spPr/>
    </dgm:pt>
    <dgm:pt modelId="{CA1A7B0F-2E29-4CDF-B8A8-6376B4F6052E}" type="pres">
      <dgm:prSet presAssocID="{E0F9DAB2-AC26-4962-852B-9AB4ED522BAB}" presName="Image"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adge 3 with solid fill"/>
        </a:ext>
      </dgm:extLst>
    </dgm:pt>
    <dgm:pt modelId="{B985933C-D93E-417B-92BB-99CC7181F6A1}" type="pres">
      <dgm:prSet presAssocID="{E0F9DAB2-AC26-4962-852B-9AB4ED522BAB}" presName="childText" presStyleLbl="lnNode1" presStyleIdx="1" presStyleCnt="2">
        <dgm:presLayoutVars>
          <dgm:chMax val="0"/>
          <dgm:chPref val="0"/>
          <dgm:bulletEnabled val="1"/>
        </dgm:presLayoutVars>
      </dgm:prSet>
      <dgm:spPr/>
    </dgm:pt>
  </dgm:ptLst>
  <dgm:cxnLst>
    <dgm:cxn modelId="{4C98130B-B0B0-4884-9A7F-058C94AA7988}" type="presOf" srcId="{E5FAC156-0D3C-439F-AB6D-3BD49608634E}" destId="{126B7ACE-5CFF-4976-8D8A-906FBFB8D035}" srcOrd="0" destOrd="0" presId="urn:microsoft.com/office/officeart/2008/layout/PictureAccentList"/>
    <dgm:cxn modelId="{3C5C4529-3410-458A-B631-881A707EB0D9}" type="presOf" srcId="{E0F9DAB2-AC26-4962-852B-9AB4ED522BAB}" destId="{B985933C-D93E-417B-92BB-99CC7181F6A1}" srcOrd="0" destOrd="0" presId="urn:microsoft.com/office/officeart/2008/layout/PictureAccentList"/>
    <dgm:cxn modelId="{23BA9367-C9A1-407B-940B-1A2DE5F9A9AD}" srcId="{E5FAC156-0D3C-439F-AB6D-3BD49608634E}" destId="{2F740D09-1D1D-4539-A551-5B30417D212F}" srcOrd="0" destOrd="0" parTransId="{08BD2F25-F7FF-47DB-A825-737E56633157}" sibTransId="{01CBC8C5-BC06-4598-B109-6E3B43782080}"/>
    <dgm:cxn modelId="{023290A8-2DA6-49FF-95A1-41FCFF6242DA}" type="presOf" srcId="{2F740D09-1D1D-4539-A551-5B30417D212F}" destId="{6A902D90-5308-4128-B1E4-A362CF975E3F}" srcOrd="0" destOrd="0" presId="urn:microsoft.com/office/officeart/2008/layout/PictureAccentList"/>
    <dgm:cxn modelId="{E771A7C7-5CE5-4315-A736-1F04FA39F5F7}" srcId="{2F740D09-1D1D-4539-A551-5B30417D212F}" destId="{1575F43D-76FF-4D87-858B-940F73A65DF4}" srcOrd="0" destOrd="0" parTransId="{C0C6D7C7-5E84-4B1F-97FE-0669D2AB019B}" sibTransId="{A85823D1-4730-4A8F-982E-8240644696E8}"/>
    <dgm:cxn modelId="{CA3362CA-0E20-404A-B734-863F4E6FF7A4}" srcId="{2F740D09-1D1D-4539-A551-5B30417D212F}" destId="{E0F9DAB2-AC26-4962-852B-9AB4ED522BAB}" srcOrd="1" destOrd="0" parTransId="{7996823C-8323-4494-A2F5-0422ED2105E5}" sibTransId="{9E58060F-FDE4-482F-A775-C6773F8CCB2B}"/>
    <dgm:cxn modelId="{6A2967CC-6362-429A-9271-1FC25EC048E3}" type="presOf" srcId="{1575F43D-76FF-4D87-858B-940F73A65DF4}" destId="{D03D85F2-194D-4CD6-9289-3495BFF6F26E}" srcOrd="0" destOrd="0" presId="urn:microsoft.com/office/officeart/2008/layout/PictureAccentList"/>
    <dgm:cxn modelId="{A6D4969D-A626-4A22-889D-06DE15BA8869}" type="presParOf" srcId="{126B7ACE-5CFF-4976-8D8A-906FBFB8D035}" destId="{AA7894F4-D51B-4458-A1B2-16DAE4B6F822}" srcOrd="0" destOrd="0" presId="urn:microsoft.com/office/officeart/2008/layout/PictureAccentList"/>
    <dgm:cxn modelId="{741B8D7A-2926-416A-8E8E-7AC7C076AFC3}" type="presParOf" srcId="{AA7894F4-D51B-4458-A1B2-16DAE4B6F822}" destId="{8F286174-D816-406C-966A-DBAEAA91E0E7}" srcOrd="0" destOrd="0" presId="urn:microsoft.com/office/officeart/2008/layout/PictureAccentList"/>
    <dgm:cxn modelId="{D6FF1CC9-E0F6-4B96-BCAE-6E15EEE38FD7}" type="presParOf" srcId="{8F286174-D816-406C-966A-DBAEAA91E0E7}" destId="{6A902D90-5308-4128-B1E4-A362CF975E3F}" srcOrd="0" destOrd="0" presId="urn:microsoft.com/office/officeart/2008/layout/PictureAccentList"/>
    <dgm:cxn modelId="{8CBB941C-D47A-49AD-BAC2-FF7F18793271}" type="presParOf" srcId="{AA7894F4-D51B-4458-A1B2-16DAE4B6F822}" destId="{4BEB2FE3-96A0-4EC4-B739-AF2137C58914}" srcOrd="1" destOrd="0" presId="urn:microsoft.com/office/officeart/2008/layout/PictureAccentList"/>
    <dgm:cxn modelId="{3FCF4FDF-DCF9-4A61-B7A2-9BFC5E953FE8}" type="presParOf" srcId="{4BEB2FE3-96A0-4EC4-B739-AF2137C58914}" destId="{BA4E82F0-58B7-474D-8073-105B3DA5A8B6}" srcOrd="0" destOrd="0" presId="urn:microsoft.com/office/officeart/2008/layout/PictureAccentList"/>
    <dgm:cxn modelId="{A0A65BDE-98DF-4FBC-8746-8925775A670D}" type="presParOf" srcId="{BA4E82F0-58B7-474D-8073-105B3DA5A8B6}" destId="{DC39F8D8-DE3F-4BC7-89DE-A17E73CF9E02}" srcOrd="0" destOrd="0" presId="urn:microsoft.com/office/officeart/2008/layout/PictureAccentList"/>
    <dgm:cxn modelId="{7CF74C6F-9F03-48E4-9295-1753CE61E1D8}" type="presParOf" srcId="{BA4E82F0-58B7-474D-8073-105B3DA5A8B6}" destId="{D03D85F2-194D-4CD6-9289-3495BFF6F26E}" srcOrd="1" destOrd="0" presId="urn:microsoft.com/office/officeart/2008/layout/PictureAccentList"/>
    <dgm:cxn modelId="{CCB36AC2-BB3E-4C4D-89EF-B6998308F288}" type="presParOf" srcId="{4BEB2FE3-96A0-4EC4-B739-AF2137C58914}" destId="{E63512BF-02ED-423D-B8FC-3992D7343F81}" srcOrd="1" destOrd="0" presId="urn:microsoft.com/office/officeart/2008/layout/PictureAccentList"/>
    <dgm:cxn modelId="{DCB954B4-3DA3-4887-9D98-C6C645407CFC}" type="presParOf" srcId="{E63512BF-02ED-423D-B8FC-3992D7343F81}" destId="{CA1A7B0F-2E29-4CDF-B8A8-6376B4F6052E}" srcOrd="0" destOrd="0" presId="urn:microsoft.com/office/officeart/2008/layout/PictureAccentList"/>
    <dgm:cxn modelId="{08A281AA-6E1F-4BFD-9E8B-5EC2C46179B5}" type="presParOf" srcId="{E63512BF-02ED-423D-B8FC-3992D7343F81}" destId="{B985933C-D93E-417B-92BB-99CC7181F6A1}" srcOrd="1" destOrd="0" presId="urn:microsoft.com/office/officeart/2008/layout/PictureAccent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3B37E5-E35E-41AD-8CFE-19F503B9CC9B}">
      <dsp:nvSpPr>
        <dsp:cNvPr id="0" name=""/>
        <dsp:cNvSpPr/>
      </dsp:nvSpPr>
      <dsp:spPr>
        <a:xfrm>
          <a:off x="0" y="519097"/>
          <a:ext cx="11067393" cy="1612800"/>
        </a:xfrm>
        <a:prstGeom prst="rect">
          <a:avLst/>
        </a:prstGeom>
        <a:solidFill>
          <a:schemeClr val="tx2">
            <a:lumMod val="20000"/>
            <a:lumOff val="80000"/>
            <a:alpha val="9000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44771A6-F28E-45BF-8F82-5E39D1264319}">
      <dsp:nvSpPr>
        <dsp:cNvPr id="0" name=""/>
        <dsp:cNvSpPr/>
      </dsp:nvSpPr>
      <dsp:spPr>
        <a:xfrm>
          <a:off x="129131" y="97598"/>
          <a:ext cx="10648162" cy="1446527"/>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825" tIns="0" rIns="292825" bIns="0" numCol="1" spcCol="1270" anchor="ctr" anchorCtr="0">
          <a:noAutofit/>
        </a:bodyPr>
        <a:lstStyle/>
        <a:p>
          <a:pPr marL="0" lvl="0" indent="0" algn="l" defTabSz="1289050">
            <a:lnSpc>
              <a:spcPct val="90000"/>
            </a:lnSpc>
            <a:spcBef>
              <a:spcPct val="0"/>
            </a:spcBef>
            <a:spcAft>
              <a:spcPct val="35000"/>
            </a:spcAft>
            <a:buNone/>
          </a:pPr>
          <a:r>
            <a:rPr lang="en-US" sz="2900" kern="1200" dirty="0">
              <a:solidFill>
                <a:schemeClr val="tx1">
                  <a:lumMod val="85000"/>
                  <a:lumOff val="15000"/>
                </a:schemeClr>
              </a:solidFill>
              <a:latin typeface="Calisto MT" panose="02040603050505030304" pitchFamily="18" charset="0"/>
            </a:rPr>
            <a:t>. . . </a:t>
          </a:r>
          <a:r>
            <a:rPr lang="en-US" sz="2900" b="1" kern="1200" dirty="0">
              <a:solidFill>
                <a:schemeClr val="tx1">
                  <a:lumMod val="85000"/>
                  <a:lumOff val="15000"/>
                </a:schemeClr>
              </a:solidFill>
              <a:latin typeface="Calisto MT" panose="02040603050505030304" pitchFamily="18" charset="0"/>
            </a:rPr>
            <a:t>the leading cause of death for people 1-44 years of age.</a:t>
          </a:r>
        </a:p>
      </dsp:txBody>
      <dsp:txXfrm>
        <a:off x="199745" y="168212"/>
        <a:ext cx="10506934" cy="1305299"/>
      </dsp:txXfrm>
    </dsp:sp>
    <dsp:sp modelId="{DA6ECF12-1C0E-4ED3-B1A8-5FC5405CE82C}">
      <dsp:nvSpPr>
        <dsp:cNvPr id="0" name=""/>
        <dsp:cNvSpPr/>
      </dsp:nvSpPr>
      <dsp:spPr>
        <a:xfrm>
          <a:off x="0" y="2985978"/>
          <a:ext cx="11067393" cy="1612800"/>
        </a:xfrm>
        <a:prstGeom prst="rect">
          <a:avLst/>
        </a:prstGeom>
        <a:solidFill>
          <a:schemeClr val="tx2">
            <a:lumMod val="20000"/>
            <a:lumOff val="80000"/>
            <a:alpha val="9000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839B30C-F4D5-4089-B672-62A054F62C7E}">
      <dsp:nvSpPr>
        <dsp:cNvPr id="0" name=""/>
        <dsp:cNvSpPr/>
      </dsp:nvSpPr>
      <dsp:spPr>
        <a:xfrm>
          <a:off x="160224" y="2447967"/>
          <a:ext cx="10549990" cy="145312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825" tIns="0" rIns="292825" bIns="0" numCol="1" spcCol="1270" anchor="ctr" anchorCtr="0">
          <a:noAutofit/>
        </a:bodyPr>
        <a:lstStyle/>
        <a:p>
          <a:pPr marL="0" lvl="0" indent="0" algn="ctr" defTabSz="1289050">
            <a:lnSpc>
              <a:spcPct val="90000"/>
            </a:lnSpc>
            <a:spcBef>
              <a:spcPct val="0"/>
            </a:spcBef>
            <a:spcAft>
              <a:spcPct val="35000"/>
            </a:spcAft>
            <a:buNone/>
          </a:pPr>
          <a:r>
            <a:rPr lang="en-US" sz="2900" b="1" i="0" kern="1200" dirty="0">
              <a:solidFill>
                <a:schemeClr val="tx1">
                  <a:lumMod val="85000"/>
                  <a:lumOff val="15000"/>
                </a:schemeClr>
              </a:solidFill>
              <a:latin typeface="Calisto MT" panose="02040603050505030304" pitchFamily="18" charset="0"/>
            </a:rPr>
            <a:t>Motor vehicle crashes are the leading cause of injury deaths for ages 15-24.</a:t>
          </a:r>
        </a:p>
      </dsp:txBody>
      <dsp:txXfrm>
        <a:off x="231159" y="2518902"/>
        <a:ext cx="10408120" cy="13112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AB51AE-BC1A-49C5-BBCD-9DE705133BDE}">
      <dsp:nvSpPr>
        <dsp:cNvPr id="0" name=""/>
        <dsp:cNvSpPr/>
      </dsp:nvSpPr>
      <dsp:spPr>
        <a:xfrm rot="5400000">
          <a:off x="2962573" y="-954843"/>
          <a:ext cx="1121829" cy="3316224"/>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r>
            <a:rPr lang="en-US" sz="2600" kern="1200" dirty="0">
              <a:latin typeface="Calisto MT" panose="02040603050505030304" pitchFamily="18" charset="0"/>
            </a:rPr>
            <a:t>Motor Vehicle, traffic</a:t>
          </a:r>
        </a:p>
      </dsp:txBody>
      <dsp:txXfrm rot="-5400000">
        <a:off x="1865376" y="197117"/>
        <a:ext cx="3261461" cy="1012303"/>
      </dsp:txXfrm>
    </dsp:sp>
    <dsp:sp modelId="{545A25FB-6E24-4EDB-931E-86727545CFE7}">
      <dsp:nvSpPr>
        <dsp:cNvPr id="0" name=""/>
        <dsp:cNvSpPr/>
      </dsp:nvSpPr>
      <dsp:spPr>
        <a:xfrm>
          <a:off x="0" y="2124"/>
          <a:ext cx="1865376" cy="1402286"/>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r>
            <a:rPr lang="en-US" sz="3300" kern="1200" dirty="0"/>
            <a:t>49.9%</a:t>
          </a:r>
        </a:p>
      </dsp:txBody>
      <dsp:txXfrm>
        <a:off x="68454" y="70578"/>
        <a:ext cx="1728468" cy="1265378"/>
      </dsp:txXfrm>
    </dsp:sp>
    <dsp:sp modelId="{454EC88D-2D42-4C24-B208-2F401F632597}">
      <dsp:nvSpPr>
        <dsp:cNvPr id="0" name=""/>
        <dsp:cNvSpPr/>
      </dsp:nvSpPr>
      <dsp:spPr>
        <a:xfrm rot="5400000">
          <a:off x="2962573" y="517557"/>
          <a:ext cx="1121829" cy="3316224"/>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r>
            <a:rPr lang="en-US" sz="2600" kern="1200" dirty="0">
              <a:latin typeface="Calisto MT" panose="02040603050505030304" pitchFamily="18" charset="0"/>
            </a:rPr>
            <a:t>Poisoning</a:t>
          </a:r>
        </a:p>
      </dsp:txBody>
      <dsp:txXfrm rot="-5400000">
        <a:off x="1865376" y="1669518"/>
        <a:ext cx="3261461" cy="1012303"/>
      </dsp:txXfrm>
    </dsp:sp>
    <dsp:sp modelId="{E7ECBB6C-92D7-41C5-8F54-F5D174FFD972}">
      <dsp:nvSpPr>
        <dsp:cNvPr id="0" name=""/>
        <dsp:cNvSpPr/>
      </dsp:nvSpPr>
      <dsp:spPr>
        <a:xfrm>
          <a:off x="0" y="1474525"/>
          <a:ext cx="1865376" cy="1402286"/>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r>
            <a:rPr lang="en-US" sz="3300" kern="1200" dirty="0"/>
            <a:t>38.7%</a:t>
          </a:r>
        </a:p>
      </dsp:txBody>
      <dsp:txXfrm>
        <a:off x="68454" y="1542979"/>
        <a:ext cx="1728468" cy="1265378"/>
      </dsp:txXfrm>
    </dsp:sp>
    <dsp:sp modelId="{A9C5A9E6-48A5-424F-A001-6135780A9746}">
      <dsp:nvSpPr>
        <dsp:cNvPr id="0" name=""/>
        <dsp:cNvSpPr/>
      </dsp:nvSpPr>
      <dsp:spPr>
        <a:xfrm rot="5400000">
          <a:off x="2962573" y="1989957"/>
          <a:ext cx="1121829" cy="3316224"/>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r>
            <a:rPr lang="en-US" sz="2600" kern="1200" dirty="0">
              <a:latin typeface="Calisto MT" panose="02040603050505030304" pitchFamily="18" charset="0"/>
            </a:rPr>
            <a:t>Drowning (includes water transport</a:t>
          </a:r>
          <a:r>
            <a:rPr lang="en-US" sz="2600" kern="1200" dirty="0"/>
            <a:t>)</a:t>
          </a:r>
        </a:p>
      </dsp:txBody>
      <dsp:txXfrm rot="-5400000">
        <a:off x="1865376" y="3141918"/>
        <a:ext cx="3261461" cy="1012303"/>
      </dsp:txXfrm>
    </dsp:sp>
    <dsp:sp modelId="{D2B0B30A-61E7-4A5E-AEE3-593AF0C69679}">
      <dsp:nvSpPr>
        <dsp:cNvPr id="0" name=""/>
        <dsp:cNvSpPr/>
      </dsp:nvSpPr>
      <dsp:spPr>
        <a:xfrm>
          <a:off x="0" y="2946926"/>
          <a:ext cx="1865376" cy="1402286"/>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r>
            <a:rPr lang="en-US" sz="3300" kern="1200" dirty="0"/>
            <a:t>3.7%</a:t>
          </a:r>
        </a:p>
      </dsp:txBody>
      <dsp:txXfrm>
        <a:off x="68454" y="3015380"/>
        <a:ext cx="1728468" cy="12653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902D90-5308-4128-B1E4-A362CF975E3F}">
      <dsp:nvSpPr>
        <dsp:cNvPr id="0" name=""/>
        <dsp:cNvSpPr/>
      </dsp:nvSpPr>
      <dsp:spPr>
        <a:xfrm>
          <a:off x="0" y="409384"/>
          <a:ext cx="5928360" cy="11696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marL="0" lvl="0" indent="0" algn="l" defTabSz="1689100">
            <a:lnSpc>
              <a:spcPct val="90000"/>
            </a:lnSpc>
            <a:spcBef>
              <a:spcPct val="0"/>
            </a:spcBef>
            <a:spcAft>
              <a:spcPct val="35000"/>
            </a:spcAft>
            <a:buNone/>
          </a:pPr>
          <a:r>
            <a:rPr lang="en-US" sz="3800" kern="1200" dirty="0">
              <a:latin typeface="Calisto MT" panose="02040603050505030304" pitchFamily="18" charset="0"/>
            </a:rPr>
            <a:t>2023 Causes of death for 15–24-year-olds:</a:t>
          </a:r>
        </a:p>
      </dsp:txBody>
      <dsp:txXfrm>
        <a:off x="34258" y="443642"/>
        <a:ext cx="5859844" cy="1101154"/>
      </dsp:txXfrm>
    </dsp:sp>
    <dsp:sp modelId="{DC39F8D8-DE3F-4BC7-89DE-A17E73CF9E02}">
      <dsp:nvSpPr>
        <dsp:cNvPr id="0" name=""/>
        <dsp:cNvSpPr/>
      </dsp:nvSpPr>
      <dsp:spPr>
        <a:xfrm>
          <a:off x="0" y="1789595"/>
          <a:ext cx="1169670" cy="1169670"/>
        </a:xfrm>
        <a:prstGeom prst="roundRect">
          <a:avLst>
            <a:gd name="adj" fmla="val 1667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3D85F2-194D-4CD6-9289-3495BFF6F26E}">
      <dsp:nvSpPr>
        <dsp:cNvPr id="0" name=""/>
        <dsp:cNvSpPr/>
      </dsp:nvSpPr>
      <dsp:spPr>
        <a:xfrm>
          <a:off x="1239850" y="1789595"/>
          <a:ext cx="4688509" cy="1169670"/>
        </a:xfrm>
        <a:prstGeom prst="roundRect">
          <a:avLst>
            <a:gd name="adj" fmla="val 166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r>
            <a:rPr lang="en-US" sz="3800" kern="1200" dirty="0">
              <a:latin typeface="Calisto MT" panose="02040603050505030304" pitchFamily="18" charset="0"/>
            </a:rPr>
            <a:t>Suicide</a:t>
          </a:r>
        </a:p>
      </dsp:txBody>
      <dsp:txXfrm>
        <a:off x="1296959" y="1846704"/>
        <a:ext cx="4574291" cy="1055452"/>
      </dsp:txXfrm>
    </dsp:sp>
    <dsp:sp modelId="{CA1A7B0F-2E29-4CDF-B8A8-6376B4F6052E}">
      <dsp:nvSpPr>
        <dsp:cNvPr id="0" name=""/>
        <dsp:cNvSpPr/>
      </dsp:nvSpPr>
      <dsp:spPr>
        <a:xfrm>
          <a:off x="0" y="3099625"/>
          <a:ext cx="1169670" cy="1169670"/>
        </a:xfrm>
        <a:prstGeom prst="roundRect">
          <a:avLst>
            <a:gd name="adj" fmla="val 1667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85933C-D93E-417B-92BB-99CC7181F6A1}">
      <dsp:nvSpPr>
        <dsp:cNvPr id="0" name=""/>
        <dsp:cNvSpPr/>
      </dsp:nvSpPr>
      <dsp:spPr>
        <a:xfrm>
          <a:off x="1239850" y="3099625"/>
          <a:ext cx="4688509" cy="1169670"/>
        </a:xfrm>
        <a:prstGeom prst="roundRect">
          <a:avLst>
            <a:gd name="adj" fmla="val 166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r>
            <a:rPr lang="en-US" sz="3800" kern="1200" dirty="0">
              <a:latin typeface="Calisto MT" panose="02040603050505030304" pitchFamily="18" charset="0"/>
            </a:rPr>
            <a:t>Homicide</a:t>
          </a:r>
        </a:p>
      </dsp:txBody>
      <dsp:txXfrm>
        <a:off x="1296959" y="3156734"/>
        <a:ext cx="4574291" cy="105545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B2CB02-C754-4E90-8654-48616DFBCA34}" type="datetimeFigureOut">
              <a:rPr lang="en-US" smtClean="0"/>
              <a:t>9/16/2025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022A4F-9C4F-44D6-B19B-5F92429A38DB}" type="slidenum">
              <a:rPr lang="en-US" smtClean="0"/>
              <a:t>‹#›</a:t>
            </a:fld>
            <a:endParaRPr lang="en-US"/>
          </a:p>
        </p:txBody>
      </p:sp>
    </p:spTree>
    <p:extLst>
      <p:ext uri="{BB962C8B-B14F-4D97-AF65-F5344CB8AC3E}">
        <p14:creationId xmlns:p14="http://schemas.microsoft.com/office/powerpoint/2010/main" val="652488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pmc.ncbi.nlm.nih.gov/articles/PMC10260991/"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my name is Katie Watson, I am the Trauma Injury Prevention Coordinator at Henry Ford Hospital in Jackson, Michigan and I am here to present on </a:t>
            </a:r>
          </a:p>
          <a:p>
            <a:r>
              <a:rPr lang="en-US" dirty="0"/>
              <a:t>Evaluating Teen Injury Prevention Programs: Comparing Strategies for impact and engagement. </a:t>
            </a:r>
          </a:p>
        </p:txBody>
      </p:sp>
      <p:sp>
        <p:nvSpPr>
          <p:cNvPr id="4" name="Slide Number Placeholder 3"/>
          <p:cNvSpPr>
            <a:spLocks noGrp="1"/>
          </p:cNvSpPr>
          <p:nvPr>
            <p:ph type="sldNum" sz="quarter" idx="5"/>
          </p:nvPr>
        </p:nvSpPr>
        <p:spPr/>
        <p:txBody>
          <a:bodyPr/>
          <a:lstStyle/>
          <a:p>
            <a:fld id="{A5022A4F-9C4F-44D6-B19B-5F92429A38DB}" type="slidenum">
              <a:rPr lang="en-US" smtClean="0"/>
              <a:t>1</a:t>
            </a:fld>
            <a:endParaRPr lang="en-US"/>
          </a:p>
        </p:txBody>
      </p:sp>
    </p:spTree>
    <p:extLst>
      <p:ext uri="{BB962C8B-B14F-4D97-AF65-F5344CB8AC3E}">
        <p14:creationId xmlns:p14="http://schemas.microsoft.com/office/powerpoint/2010/main" val="964626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tabLst>
                <a:tab pos="-232943" algn="l"/>
              </a:tabLst>
            </a:pPr>
            <a:r>
              <a:rPr lang="en-US" sz="1800" dirty="0"/>
              <a:t>I also highlight that suicide and homicide are the number 2 and 3 leading causes of death for teens and young adults to emphasize the importance of mental health related care in our country and locally. We discuss kindness, empathy and purpose as well as resources such as 988 and Okay2Say.</a:t>
            </a:r>
            <a:endParaRPr lang="en-US" sz="1800" dirty="0">
              <a:latin typeface="Times New Roman" panose="02020603050405020304" pitchFamily="18" charset="0"/>
              <a:ea typeface="Times New Roman" panose="02020603050405020304" pitchFamily="18" charset="0"/>
            </a:endParaRPr>
          </a:p>
          <a:p>
            <a:pPr>
              <a:tabLst>
                <a:tab pos="-232943" algn="l"/>
              </a:tabLst>
            </a:pPr>
            <a:endParaRPr lang="en-US" sz="1800" dirty="0">
              <a:latin typeface="Times New Roman" panose="02020603050405020304" pitchFamily="18" charset="0"/>
              <a:ea typeface="Times New Roman" panose="02020603050405020304" pitchFamily="18" charset="0"/>
            </a:endParaRPr>
          </a:p>
          <a:p>
            <a:pPr defTabSz="931774">
              <a:tabLst>
                <a:tab pos="-1397660" algn="l"/>
                <a:tab pos="465887" algn="l"/>
              </a:tabLst>
              <a:defRPr/>
            </a:pPr>
            <a:endParaRPr lang="en-US" sz="1800" dirty="0">
              <a:latin typeface="Times New Roman" panose="02020603050405020304" pitchFamily="18" charset="0"/>
              <a:ea typeface="Times New Roman" panose="02020603050405020304" pitchFamily="18" charset="0"/>
            </a:endParaRPr>
          </a:p>
          <a:p>
            <a:pPr>
              <a:tabLst>
                <a:tab pos="-232943" algn="l"/>
              </a:tabLst>
            </a:pPr>
            <a:endParaRPr lang="en-US" sz="1800" dirty="0">
              <a:latin typeface="Times New Roman" panose="02020603050405020304" pitchFamily="18" charset="0"/>
              <a:ea typeface="Times New Roman" panose="02020603050405020304" pitchFamily="18" charset="0"/>
            </a:endParaRPr>
          </a:p>
          <a:p>
            <a:pPr>
              <a:tabLst>
                <a:tab pos="-232943" algn="l"/>
              </a:tabLst>
            </a:pPr>
            <a:r>
              <a:rPr lang="en-US" sz="1800" dirty="0">
                <a:latin typeface="Times New Roman" panose="02020603050405020304" pitchFamily="18" charset="0"/>
                <a:ea typeface="Times New Roman" panose="02020603050405020304" pitchFamily="18" charset="0"/>
              </a:rPr>
              <a:t> </a:t>
            </a:r>
          </a:p>
          <a:p>
            <a:pPr>
              <a:tabLst>
                <a:tab pos="-1397660" algn="l"/>
              </a:tabLst>
            </a:pPr>
            <a:r>
              <a:rPr lang="en-US" sz="1800" dirty="0">
                <a:latin typeface="Times New Roman" panose="02020603050405020304" pitchFamily="18" charset="0"/>
                <a:ea typeface="Times New Roman" panose="02020603050405020304" pitchFamily="18" charset="0"/>
              </a:rPr>
              <a:t> </a:t>
            </a:r>
          </a:p>
          <a:p>
            <a:endParaRPr lang="en-US" dirty="0"/>
          </a:p>
        </p:txBody>
      </p:sp>
      <p:sp>
        <p:nvSpPr>
          <p:cNvPr id="4" name="Slide Number Placeholder 3"/>
          <p:cNvSpPr>
            <a:spLocks noGrp="1"/>
          </p:cNvSpPr>
          <p:nvPr>
            <p:ph type="sldNum" sz="quarter" idx="10"/>
          </p:nvPr>
        </p:nvSpPr>
        <p:spPr/>
        <p:txBody>
          <a:bodyPr/>
          <a:lstStyle/>
          <a:p>
            <a:fld id="{39A78F5C-AA01-4E7E-B673-4BAFBCDB916C}" type="slidenum">
              <a:rPr lang="en-US" smtClean="0"/>
              <a:t>10</a:t>
            </a:fld>
            <a:endParaRPr lang="en-US"/>
          </a:p>
        </p:txBody>
      </p:sp>
    </p:spTree>
    <p:extLst>
      <p:ext uri="{BB962C8B-B14F-4D97-AF65-F5344CB8AC3E}">
        <p14:creationId xmlns:p14="http://schemas.microsoft.com/office/powerpoint/2010/main" val="3233678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engage the teens, especially the driving age, there is a 10-minute compelling video that features personal stories from speakers who experienced a traumatic injury after making one poor choice that changed their life.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Health Education PowerPoint Presentation that focuses on brain and spinal cord function and how injuries affect these important parts of the body. The most recent update to the programming includes Discussion with question prompts in PowerPoint presentation.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Voice of Injury Prevention Speaker (VIP) – in person testimony from someone who sustained a life changing injury from one poor choice they made a young 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in Jackson, we use the classroom setting and split the content into two days to allow time for discussion content on day one and the VIP speaker on day two.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Local high school career center, health tech class is a longer class time, so we have the time to complete the presentation and speaker portion in one day.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5022A4F-9C4F-44D6-B19B-5F92429A38DB}" type="slidenum">
              <a:rPr lang="en-US" smtClean="0"/>
              <a:t>11</a:t>
            </a:fld>
            <a:endParaRPr lang="en-US"/>
          </a:p>
        </p:txBody>
      </p:sp>
    </p:spTree>
    <p:extLst>
      <p:ext uri="{BB962C8B-B14F-4D97-AF65-F5344CB8AC3E}">
        <p14:creationId xmlns:p14="http://schemas.microsoft.com/office/powerpoint/2010/main" val="590274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one of the discussion question prompts in the newest ThinkFirst for Teens programming. </a:t>
            </a:r>
          </a:p>
          <a:p>
            <a:r>
              <a:rPr lang="en-US" dirty="0"/>
              <a:t>Usually there are at least a handful of students that will verbalize an answer. </a:t>
            </a:r>
          </a:p>
          <a:p>
            <a:endParaRPr lang="en-US" dirty="0"/>
          </a:p>
          <a:p>
            <a:r>
              <a:rPr lang="en-US" dirty="0"/>
              <a:t>There are 16 total questions in the full presentation.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AFBAB-A1C9-5B46-A74D-754A795384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60350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excerpt from the American College of Surgeons Resources for Optimal Care of the Injured Patient AKA “the Gray book” describing the requirements for evaluating the injury prevention programs that we implement within our communities. </a:t>
            </a:r>
          </a:p>
          <a:p>
            <a:endParaRPr lang="en-US" dirty="0"/>
          </a:p>
          <a:p>
            <a:r>
              <a:rPr lang="en-US" dirty="0"/>
              <a:t>The lower right bullet points are suggestions in the gray book on how to record injury prevention outreach. </a:t>
            </a:r>
          </a:p>
        </p:txBody>
      </p:sp>
      <p:sp>
        <p:nvSpPr>
          <p:cNvPr id="4" name="Slide Number Placeholder 3"/>
          <p:cNvSpPr>
            <a:spLocks noGrp="1"/>
          </p:cNvSpPr>
          <p:nvPr>
            <p:ph type="sldNum" sz="quarter" idx="5"/>
          </p:nvPr>
        </p:nvSpPr>
        <p:spPr/>
        <p:txBody>
          <a:bodyPr/>
          <a:lstStyle/>
          <a:p>
            <a:fld id="{A5022A4F-9C4F-44D6-B19B-5F92429A38DB}" type="slidenum">
              <a:rPr lang="en-US" smtClean="0"/>
              <a:t>13</a:t>
            </a:fld>
            <a:endParaRPr lang="en-US"/>
          </a:p>
        </p:txBody>
      </p:sp>
    </p:spTree>
    <p:extLst>
      <p:ext uri="{BB962C8B-B14F-4D97-AF65-F5344CB8AC3E}">
        <p14:creationId xmlns:p14="http://schemas.microsoft.com/office/powerpoint/2010/main" val="35904418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 we measure our impact? </a:t>
            </a:r>
          </a:p>
          <a:p>
            <a:endParaRPr lang="en-US" dirty="0"/>
          </a:p>
          <a:p>
            <a:r>
              <a:rPr lang="en-US" dirty="0"/>
              <a:t>Recording number of community members reached is often easily doable. Sign in sheets or counting students, ask teacher for a copy of the attendance sheet. Record number of participants in your survey response.</a:t>
            </a:r>
          </a:p>
          <a:p>
            <a:endParaRPr lang="en-US" dirty="0"/>
          </a:p>
          <a:p>
            <a:r>
              <a:rPr lang="en-US" dirty="0"/>
              <a:t>Surveys can be useful when you want to show a knowledge, thought or belief change following a presentation. You might choose a different type of survey depending on how you want to collect data or what type of data you want to collect.</a:t>
            </a:r>
          </a:p>
          <a:p>
            <a:endParaRPr lang="en-US" dirty="0"/>
          </a:p>
        </p:txBody>
      </p:sp>
      <p:sp>
        <p:nvSpPr>
          <p:cNvPr id="4" name="Slide Number Placeholder 3"/>
          <p:cNvSpPr>
            <a:spLocks noGrp="1"/>
          </p:cNvSpPr>
          <p:nvPr>
            <p:ph type="sldNum" sz="quarter" idx="5"/>
          </p:nvPr>
        </p:nvSpPr>
        <p:spPr/>
        <p:txBody>
          <a:bodyPr/>
          <a:lstStyle/>
          <a:p>
            <a:fld id="{A5022A4F-9C4F-44D6-B19B-5F92429A38DB}" type="slidenum">
              <a:rPr lang="en-US" smtClean="0"/>
              <a:t>14</a:t>
            </a:fld>
            <a:endParaRPr lang="en-US"/>
          </a:p>
        </p:txBody>
      </p:sp>
    </p:spTree>
    <p:extLst>
      <p:ext uri="{BB962C8B-B14F-4D97-AF65-F5344CB8AC3E}">
        <p14:creationId xmlns:p14="http://schemas.microsoft.com/office/powerpoint/2010/main" val="30153398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Using pre- and post-survey instruments in interventions: determining the random response benchmark and its implications for measuring effectiveness - PMC</a:t>
            </a:r>
            <a:endParaRPr lang="en-US" dirty="0"/>
          </a:p>
          <a:p>
            <a:endParaRPr lang="en-US" dirty="0"/>
          </a:p>
          <a:p>
            <a:r>
              <a:rPr lang="en-US" dirty="0"/>
              <a:t>Pre and post surveys are completed before and after a presentation where a similar or same set of questions are asked before and following the education or presentation provided.</a:t>
            </a:r>
          </a:p>
          <a:p>
            <a:r>
              <a:rPr lang="en-US" dirty="0"/>
              <a:t>This type of survey can be beneficial in identifying improvements in knowledge, or changes in thoughts/beliefs on the topics.</a:t>
            </a:r>
          </a:p>
          <a:p>
            <a:endParaRPr lang="en-US" dirty="0"/>
          </a:p>
          <a:p>
            <a:r>
              <a:rPr lang="en-US" dirty="0"/>
              <a:t>However, the pre and post survey can be subject to response shift bias- </a:t>
            </a:r>
          </a:p>
          <a:p>
            <a:endParaRPr lang="en-US" dirty="0"/>
          </a:p>
          <a:p>
            <a:r>
              <a:rPr lang="en-US" dirty="0"/>
              <a:t>Response shift bias – When a learning experience or an intervention can change the participants perspective or understanding of a concept between the pre and post test. Where the pretest answers are based on what individual may perceive they know versus what they discover they actually know following the learning experience. Or, you may have students answering a certain way intentionally. I have an example of that on the next slide. </a:t>
            </a:r>
          </a:p>
          <a:p>
            <a:endParaRPr lang="en-US" dirty="0"/>
          </a:p>
          <a:p>
            <a:r>
              <a:rPr lang="en-US" dirty="0"/>
              <a:t>Change in number of participants in pretest to post test time can also happen as you can see here, I have experienced this. Some students either choose not to participate or leave the class early (career center). </a:t>
            </a:r>
          </a:p>
          <a:p>
            <a:endParaRPr lang="en-US" dirty="0"/>
          </a:p>
          <a:p>
            <a:r>
              <a:rPr lang="en-US" dirty="0"/>
              <a:t>A pre and post survey can also be time consuming when you already have limited time in the classroom.</a:t>
            </a:r>
          </a:p>
        </p:txBody>
      </p:sp>
      <p:sp>
        <p:nvSpPr>
          <p:cNvPr id="4" name="Slide Number Placeholder 3"/>
          <p:cNvSpPr>
            <a:spLocks noGrp="1"/>
          </p:cNvSpPr>
          <p:nvPr>
            <p:ph type="sldNum" sz="quarter" idx="5"/>
          </p:nvPr>
        </p:nvSpPr>
        <p:spPr/>
        <p:txBody>
          <a:bodyPr/>
          <a:lstStyle/>
          <a:p>
            <a:fld id="{A5022A4F-9C4F-44D6-B19B-5F92429A38DB}" type="slidenum">
              <a:rPr lang="en-US" smtClean="0"/>
              <a:t>15</a:t>
            </a:fld>
            <a:endParaRPr lang="en-US"/>
          </a:p>
        </p:txBody>
      </p:sp>
    </p:spTree>
    <p:extLst>
      <p:ext uri="{BB962C8B-B14F-4D97-AF65-F5344CB8AC3E}">
        <p14:creationId xmlns:p14="http://schemas.microsoft.com/office/powerpoint/2010/main" val="11211018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retrospective Post/pre survey you have the benefit of one survey versus two. All questions are given at the end of the presentation and ask about thoughts before the presentation and thoughts/feelings after the presentation. Example shown in the picture here. </a:t>
            </a:r>
          </a:p>
          <a:p>
            <a:endParaRPr lang="en-US" dirty="0"/>
          </a:p>
          <a:p>
            <a:r>
              <a:rPr lang="en-US" dirty="0"/>
              <a:t>This type of data collection is somewhat simplified since you are collecting it all at the same time in one complete survey.</a:t>
            </a:r>
          </a:p>
          <a:p>
            <a:endParaRPr lang="en-US" dirty="0"/>
          </a:p>
          <a:p>
            <a:r>
              <a:rPr lang="en-US" dirty="0"/>
              <a:t>This image is a good example showing how the training increased their concerns of safety and the importance of protecting themselves from injury.  Very important 48%-70% **Go over important and somewhat important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Consider age in understanding survey design, remind students to carefully read each question. May be a difficult question format for younger audience to understand.</a:t>
            </a:r>
          </a:p>
          <a:p>
            <a:endParaRPr lang="en-US" dirty="0"/>
          </a:p>
          <a:p>
            <a:r>
              <a:rPr lang="en-US" dirty="0"/>
              <a:t>Can still have response shift bias </a:t>
            </a:r>
          </a:p>
          <a:p>
            <a:endParaRPr lang="en-US" dirty="0"/>
          </a:p>
          <a:p>
            <a:r>
              <a:rPr lang="en-US" dirty="0"/>
              <a:t>As you can see in the image, someone just really doesn’t believe that safe choices are important.</a:t>
            </a:r>
          </a:p>
          <a:p>
            <a:endParaRPr lang="en-US" dirty="0"/>
          </a:p>
          <a:p>
            <a:r>
              <a:rPr lang="en-US" dirty="0"/>
              <a:t>Still can be time consuming depending on how much time you have in the classroom; you may have to decrease number of questions or decrease presentation time.</a:t>
            </a:r>
          </a:p>
          <a:p>
            <a:endParaRPr lang="en-US" dirty="0"/>
          </a:p>
        </p:txBody>
      </p:sp>
      <p:sp>
        <p:nvSpPr>
          <p:cNvPr id="4" name="Slide Number Placeholder 3"/>
          <p:cNvSpPr>
            <a:spLocks noGrp="1"/>
          </p:cNvSpPr>
          <p:nvPr>
            <p:ph type="sldNum" sz="quarter" idx="5"/>
          </p:nvPr>
        </p:nvSpPr>
        <p:spPr/>
        <p:txBody>
          <a:bodyPr/>
          <a:lstStyle/>
          <a:p>
            <a:fld id="{A5022A4F-9C4F-44D6-B19B-5F92429A38DB}" type="slidenum">
              <a:rPr lang="en-US" smtClean="0"/>
              <a:t>16</a:t>
            </a:fld>
            <a:endParaRPr lang="en-US"/>
          </a:p>
        </p:txBody>
      </p:sp>
    </p:spTree>
    <p:extLst>
      <p:ext uri="{BB962C8B-B14F-4D97-AF65-F5344CB8AC3E}">
        <p14:creationId xmlns:p14="http://schemas.microsoft.com/office/powerpoint/2010/main" val="23611533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maybe now we have decided what type of survey we want to use to evaluate our Teen injury prevention presentation. How do we make the presentation and survey implementation interactive?</a:t>
            </a:r>
          </a:p>
          <a:p>
            <a:endParaRPr lang="en-US" dirty="0"/>
          </a:p>
        </p:txBody>
      </p:sp>
      <p:sp>
        <p:nvSpPr>
          <p:cNvPr id="4" name="Slide Number Placeholder 3"/>
          <p:cNvSpPr>
            <a:spLocks noGrp="1"/>
          </p:cNvSpPr>
          <p:nvPr>
            <p:ph type="sldNum" sz="quarter" idx="5"/>
          </p:nvPr>
        </p:nvSpPr>
        <p:spPr/>
        <p:txBody>
          <a:bodyPr/>
          <a:lstStyle/>
          <a:p>
            <a:fld id="{A5022A4F-9C4F-44D6-B19B-5F92429A38DB}" type="slidenum">
              <a:rPr lang="en-US" smtClean="0"/>
              <a:t>17</a:t>
            </a:fld>
            <a:endParaRPr lang="en-US"/>
          </a:p>
        </p:txBody>
      </p:sp>
    </p:spTree>
    <p:extLst>
      <p:ext uri="{BB962C8B-B14F-4D97-AF65-F5344CB8AC3E}">
        <p14:creationId xmlns:p14="http://schemas.microsoft.com/office/powerpoint/2010/main" val="30390206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10000"/>
              </a:lnSpc>
              <a:spcBef>
                <a:spcPts val="9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85858"/>
                </a:solidFill>
                <a:effectLst/>
                <a:uLnTx/>
                <a:uFillTx/>
                <a:latin typeface="Verdana"/>
              </a:rPr>
              <a:t>One of the presenters at the conference shared how she uses the Kahoot! platform to engage the middle schoolers that she was presenting TFFT to. </a:t>
            </a:r>
          </a:p>
          <a:p>
            <a:pPr marL="171450" marR="0" lvl="0" indent="-171450" algn="l" defTabSz="914400" rtl="0" eaLnBrk="1" fontAlgn="auto" latinLnBrk="0" hangingPunct="1">
              <a:lnSpc>
                <a:spcPct val="110000"/>
              </a:lnSpc>
              <a:spcBef>
                <a:spcPts val="9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85858"/>
                </a:solidFill>
                <a:effectLst/>
                <a:uLnTx/>
                <a:uFillTx/>
                <a:latin typeface="Verdana"/>
              </a:rPr>
              <a:t>My previous experience with Kahoot! has only been playing the game in a presentation or class for content review. I was intrigued by the use of Kahoot! for not only engagement of the audience but also data collection.</a:t>
            </a:r>
          </a:p>
          <a:p>
            <a:pPr marL="171450" marR="0" lvl="0" indent="-171450" algn="l" defTabSz="914400" rtl="0" eaLnBrk="1" fontAlgn="auto" latinLnBrk="0" hangingPunct="1">
              <a:lnSpc>
                <a:spcPct val="110000"/>
              </a:lnSpc>
              <a:spcBef>
                <a:spcPts val="9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85858"/>
                </a:solidFill>
                <a:effectLst/>
                <a:uLnTx/>
                <a:uFillTx/>
                <a:latin typeface="Verdana"/>
              </a:rPr>
              <a:t>I met with Jessica virtually and she described that Kahoot! is super simple. She was able to use her already created PowerPoint presentation and then add the questions to the beginning and end of her presentation. </a:t>
            </a:r>
          </a:p>
          <a:p>
            <a:pPr marL="171450" marR="0" lvl="0" indent="-171450" algn="l" defTabSz="914400" rtl="0" eaLnBrk="1" fontAlgn="auto" latinLnBrk="0" hangingPunct="1">
              <a:lnSpc>
                <a:spcPct val="110000"/>
              </a:lnSpc>
              <a:spcBef>
                <a:spcPts val="9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85858"/>
                </a:solidFill>
                <a:effectLst/>
                <a:uLnTx/>
                <a:uFillTx/>
                <a:latin typeface="Verdana"/>
              </a:rPr>
              <a:t>Kahoot collects that data as the students are answering the questions. </a:t>
            </a:r>
          </a:p>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585858"/>
              </a:solidFill>
              <a:effectLst/>
              <a:uLnTx/>
              <a:uFillTx/>
              <a:latin typeface="Verdana"/>
            </a:endParaRPr>
          </a:p>
          <a:p>
            <a:pPr marL="171450" marR="0" lvl="0" indent="-171450" algn="l" defTabSz="914400" rtl="0" eaLnBrk="1" fontAlgn="auto" latinLnBrk="0" hangingPunct="1">
              <a:lnSpc>
                <a:spcPct val="110000"/>
              </a:lnSpc>
              <a:spcBef>
                <a:spcPts val="9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85858"/>
                </a:solidFill>
                <a:effectLst/>
                <a:uLnTx/>
                <a:uFillTx/>
                <a:latin typeface="Verdana"/>
              </a:rPr>
              <a:t>If you’re not familiar with Kahoot! It has game-like features that keep it competitive and fun for users. Explain image. Answer correctly the fastest gains more points, leaderboard at the end. </a:t>
            </a:r>
          </a:p>
          <a:p>
            <a:pPr marL="171450" marR="0" lvl="0" indent="-171450" algn="l" defTabSz="914400" rtl="0" eaLnBrk="1" fontAlgn="auto" latinLnBrk="0" hangingPunct="1">
              <a:lnSpc>
                <a:spcPct val="110000"/>
              </a:lnSpc>
              <a:spcBef>
                <a:spcPts val="9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585858"/>
              </a:solidFill>
              <a:effectLst/>
              <a:uLnTx/>
              <a:uFillTx/>
              <a:latin typeface="Verdana"/>
            </a:endParaRPr>
          </a:p>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585858"/>
              </a:solidFill>
              <a:effectLst/>
              <a:uLnTx/>
              <a:uFillTx/>
              <a:latin typeface="Verdana"/>
            </a:endParaRPr>
          </a:p>
          <a:p>
            <a:endParaRPr lang="en-US" dirty="0"/>
          </a:p>
        </p:txBody>
      </p:sp>
      <p:sp>
        <p:nvSpPr>
          <p:cNvPr id="4" name="Slide Number Placeholder 3"/>
          <p:cNvSpPr>
            <a:spLocks noGrp="1"/>
          </p:cNvSpPr>
          <p:nvPr>
            <p:ph type="sldNum" sz="quarter" idx="5"/>
          </p:nvPr>
        </p:nvSpPr>
        <p:spPr/>
        <p:txBody>
          <a:bodyPr/>
          <a:lstStyle/>
          <a:p>
            <a:fld id="{A5022A4F-9C4F-44D6-B19B-5F92429A38DB}" type="slidenum">
              <a:rPr lang="en-US" smtClean="0"/>
              <a:t>18</a:t>
            </a:fld>
            <a:endParaRPr lang="en-US"/>
          </a:p>
        </p:txBody>
      </p:sp>
    </p:spTree>
    <p:extLst>
      <p:ext uri="{BB962C8B-B14F-4D97-AF65-F5344CB8AC3E}">
        <p14:creationId xmlns:p14="http://schemas.microsoft.com/office/powerpoint/2010/main" val="9839809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feedback presented at the ThinkFirst Conference. </a:t>
            </a:r>
          </a:p>
          <a:p>
            <a:endParaRPr lang="en-US" dirty="0"/>
          </a:p>
          <a:p>
            <a:r>
              <a:rPr lang="en-US" dirty="0"/>
              <a:t>The data collection also creates graphs &amp; pie charts.</a:t>
            </a:r>
          </a:p>
          <a:p>
            <a:endParaRPr lang="en-US" dirty="0"/>
          </a:p>
        </p:txBody>
      </p:sp>
      <p:sp>
        <p:nvSpPr>
          <p:cNvPr id="4" name="Slide Number Placeholder 3"/>
          <p:cNvSpPr>
            <a:spLocks noGrp="1"/>
          </p:cNvSpPr>
          <p:nvPr>
            <p:ph type="sldNum" sz="quarter" idx="5"/>
          </p:nvPr>
        </p:nvSpPr>
        <p:spPr/>
        <p:txBody>
          <a:bodyPr/>
          <a:lstStyle/>
          <a:p>
            <a:fld id="{A5022A4F-9C4F-44D6-B19B-5F92429A38DB}" type="slidenum">
              <a:rPr lang="en-US" smtClean="0"/>
              <a:t>19</a:t>
            </a:fld>
            <a:endParaRPr lang="en-US"/>
          </a:p>
        </p:txBody>
      </p:sp>
    </p:spTree>
    <p:extLst>
      <p:ext uri="{BB962C8B-B14F-4D97-AF65-F5344CB8AC3E}">
        <p14:creationId xmlns:p14="http://schemas.microsoft.com/office/powerpoint/2010/main" val="704336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have no conflicts of interest to disclose.</a:t>
            </a:r>
          </a:p>
        </p:txBody>
      </p:sp>
      <p:sp>
        <p:nvSpPr>
          <p:cNvPr id="4" name="Slide Number Placeholder 3"/>
          <p:cNvSpPr>
            <a:spLocks noGrp="1"/>
          </p:cNvSpPr>
          <p:nvPr>
            <p:ph type="sldNum" sz="quarter" idx="5"/>
          </p:nvPr>
        </p:nvSpPr>
        <p:spPr/>
        <p:txBody>
          <a:bodyPr/>
          <a:lstStyle/>
          <a:p>
            <a:fld id="{A5022A4F-9C4F-44D6-B19B-5F92429A38DB}" type="slidenum">
              <a:rPr lang="en-US" smtClean="0"/>
              <a:t>2</a:t>
            </a:fld>
            <a:endParaRPr lang="en-US"/>
          </a:p>
        </p:txBody>
      </p:sp>
    </p:spTree>
    <p:extLst>
      <p:ext uri="{BB962C8B-B14F-4D97-AF65-F5344CB8AC3E}">
        <p14:creationId xmlns:p14="http://schemas.microsoft.com/office/powerpoint/2010/main" val="25020576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free version of Kahoot but available features can be limited. </a:t>
            </a:r>
          </a:p>
          <a:p>
            <a:r>
              <a:rPr lang="en-US" dirty="0"/>
              <a:t>Subscription levels based on preferred Number of users, Number of players, how you want to create content (import files, templates, etc.), whether or not you want Game mode and if you want Data collection/reports.</a:t>
            </a:r>
          </a:p>
          <a:p>
            <a:r>
              <a:rPr lang="en-US" dirty="0"/>
              <a:t>When I spoke with Jessica, she didn’t remember what subscription level they had because it is shared with other departments at her facility.</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5022A4F-9C4F-44D6-B19B-5F92429A38DB}" type="slidenum">
              <a:rPr lang="en-US" smtClean="0"/>
              <a:t>20</a:t>
            </a:fld>
            <a:endParaRPr lang="en-US"/>
          </a:p>
        </p:txBody>
      </p:sp>
    </p:spTree>
    <p:extLst>
      <p:ext uri="{BB962C8B-B14F-4D97-AF65-F5344CB8AC3E}">
        <p14:creationId xmlns:p14="http://schemas.microsoft.com/office/powerpoint/2010/main" val="14784139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interactive platform option is Microsoft Forms. </a:t>
            </a:r>
          </a:p>
          <a:p>
            <a:endParaRPr lang="en-US" dirty="0"/>
          </a:p>
          <a:p>
            <a:r>
              <a:rPr lang="en-US" dirty="0"/>
              <a:t>This platform is offered at Herny Ford so there is no additional cost to our department for using it. The quick import function allows you to import .pdf or Word files. </a:t>
            </a:r>
          </a:p>
          <a:p>
            <a:endParaRPr lang="en-US" dirty="0"/>
          </a:p>
          <a:p>
            <a:r>
              <a:rPr lang="en-US" dirty="0"/>
              <a:t>With forms, you can create new from scratch or import forms, quizzes and surveys. </a:t>
            </a:r>
          </a:p>
          <a:p>
            <a:endParaRPr lang="en-US" dirty="0"/>
          </a:p>
          <a:p>
            <a:r>
              <a:rPr lang="en-US" dirty="0"/>
              <a:t>There is also template gallery if you need some help getting started with a certain type of form. </a:t>
            </a:r>
          </a:p>
          <a:p>
            <a:endParaRPr lang="en-US" dirty="0"/>
          </a:p>
          <a:p>
            <a:endParaRPr lang="en-US" dirty="0"/>
          </a:p>
        </p:txBody>
      </p:sp>
      <p:sp>
        <p:nvSpPr>
          <p:cNvPr id="4" name="Slide Number Placeholder 3"/>
          <p:cNvSpPr>
            <a:spLocks noGrp="1"/>
          </p:cNvSpPr>
          <p:nvPr>
            <p:ph type="sldNum" sz="quarter" idx="5"/>
          </p:nvPr>
        </p:nvSpPr>
        <p:spPr/>
        <p:txBody>
          <a:bodyPr/>
          <a:lstStyle/>
          <a:p>
            <a:fld id="{A5022A4F-9C4F-44D6-B19B-5F92429A38DB}" type="slidenum">
              <a:rPr lang="en-US" smtClean="0"/>
              <a:t>21</a:t>
            </a:fld>
            <a:endParaRPr lang="en-US"/>
          </a:p>
        </p:txBody>
      </p:sp>
    </p:spTree>
    <p:extLst>
      <p:ext uri="{BB962C8B-B14F-4D97-AF65-F5344CB8AC3E}">
        <p14:creationId xmlns:p14="http://schemas.microsoft.com/office/powerpoint/2010/main" val="24664148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Microsoft forms can be used for various needs such as simple feedback questionnaires or surveys, pre/post survey or tests, Post/Pre, data collection.</a:t>
            </a:r>
          </a:p>
          <a:p>
            <a:r>
              <a:rPr lang="en-US" dirty="0"/>
              <a:t>Can export data to excel.</a:t>
            </a:r>
          </a:p>
          <a:p>
            <a:endParaRPr lang="en-US" dirty="0"/>
          </a:p>
          <a:p>
            <a:r>
              <a:rPr lang="en-US" dirty="0"/>
              <a:t>However, lacks the game mode.</a:t>
            </a:r>
          </a:p>
        </p:txBody>
      </p:sp>
      <p:sp>
        <p:nvSpPr>
          <p:cNvPr id="4" name="Slide Number Placeholder 3"/>
          <p:cNvSpPr>
            <a:spLocks noGrp="1"/>
          </p:cNvSpPr>
          <p:nvPr>
            <p:ph type="sldNum" sz="quarter" idx="5"/>
          </p:nvPr>
        </p:nvSpPr>
        <p:spPr/>
        <p:txBody>
          <a:bodyPr/>
          <a:lstStyle/>
          <a:p>
            <a:fld id="{A5022A4F-9C4F-44D6-B19B-5F92429A38DB}" type="slidenum">
              <a:rPr lang="en-US" smtClean="0"/>
              <a:t>22</a:t>
            </a:fld>
            <a:endParaRPr lang="en-US"/>
          </a:p>
        </p:txBody>
      </p:sp>
    </p:spTree>
    <p:extLst>
      <p:ext uri="{BB962C8B-B14F-4D97-AF65-F5344CB8AC3E}">
        <p14:creationId xmlns:p14="http://schemas.microsoft.com/office/powerpoint/2010/main" val="17250381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2023-2024 I used Microsoft Forms to incorporate a Post/pre survey following the ThinkFirst for Teens presentation. </a:t>
            </a:r>
          </a:p>
          <a:p>
            <a:r>
              <a:rPr lang="en-US" dirty="0"/>
              <a:t>At that time, M. F. was not this interactive. I created a QR code for the Survey and placed it on the last slide of the presentation for the students to scan and complete. </a:t>
            </a:r>
          </a:p>
          <a:p>
            <a:endParaRPr lang="en-US" dirty="0"/>
          </a:p>
          <a:p>
            <a:r>
              <a:rPr lang="en-US" dirty="0"/>
              <a:t>Now with this interactive version, I would have the ability to review the live results during my presentation.</a:t>
            </a:r>
          </a:p>
        </p:txBody>
      </p:sp>
      <p:sp>
        <p:nvSpPr>
          <p:cNvPr id="4" name="Slide Number Placeholder 3"/>
          <p:cNvSpPr>
            <a:spLocks noGrp="1"/>
          </p:cNvSpPr>
          <p:nvPr>
            <p:ph type="sldNum" sz="quarter" idx="5"/>
          </p:nvPr>
        </p:nvSpPr>
        <p:spPr/>
        <p:txBody>
          <a:bodyPr/>
          <a:lstStyle/>
          <a:p>
            <a:fld id="{A5022A4F-9C4F-44D6-B19B-5F92429A38DB}" type="slidenum">
              <a:rPr lang="en-US" smtClean="0"/>
              <a:t>23</a:t>
            </a:fld>
            <a:endParaRPr lang="en-US"/>
          </a:p>
        </p:txBody>
      </p:sp>
    </p:spTree>
    <p:extLst>
      <p:ext uri="{BB962C8B-B14F-4D97-AF65-F5344CB8AC3E}">
        <p14:creationId xmlns:p14="http://schemas.microsoft.com/office/powerpoint/2010/main" val="40125741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know that Kahoot! and Microsoft forms are not the only electronic survey tools out there. I believe it is important to acknowledge some of these other options as well. I personally have not worked with any of them enough to speak about the pros/cons of using them. </a:t>
            </a:r>
          </a:p>
          <a:p>
            <a:endParaRPr lang="en-US" dirty="0"/>
          </a:p>
          <a:p>
            <a:r>
              <a:rPr lang="en-US" dirty="0"/>
              <a:t>Because Microsoft forms is easily available for me, I was more interested in comparing that to Kahoot! </a:t>
            </a:r>
          </a:p>
        </p:txBody>
      </p:sp>
      <p:sp>
        <p:nvSpPr>
          <p:cNvPr id="4" name="Slide Number Placeholder 3"/>
          <p:cNvSpPr>
            <a:spLocks noGrp="1"/>
          </p:cNvSpPr>
          <p:nvPr>
            <p:ph type="sldNum" sz="quarter" idx="5"/>
          </p:nvPr>
        </p:nvSpPr>
        <p:spPr/>
        <p:txBody>
          <a:bodyPr/>
          <a:lstStyle/>
          <a:p>
            <a:fld id="{A5022A4F-9C4F-44D6-B19B-5F92429A38DB}" type="slidenum">
              <a:rPr lang="en-US" smtClean="0"/>
              <a:t>24</a:t>
            </a:fld>
            <a:endParaRPr lang="en-US"/>
          </a:p>
        </p:txBody>
      </p:sp>
    </p:spTree>
    <p:extLst>
      <p:ext uri="{BB962C8B-B14F-4D97-AF65-F5344CB8AC3E}">
        <p14:creationId xmlns:p14="http://schemas.microsoft.com/office/powerpoint/2010/main" val="42879728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022A4F-9C4F-44D6-B19B-5F92429A38DB}" type="slidenum">
              <a:rPr lang="en-US" smtClean="0"/>
              <a:t>25</a:t>
            </a:fld>
            <a:endParaRPr lang="en-US"/>
          </a:p>
        </p:txBody>
      </p:sp>
    </p:spTree>
    <p:extLst>
      <p:ext uri="{BB962C8B-B14F-4D97-AF65-F5344CB8AC3E}">
        <p14:creationId xmlns:p14="http://schemas.microsoft.com/office/powerpoint/2010/main" val="18086629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022A4F-9C4F-44D6-B19B-5F92429A38DB}" type="slidenum">
              <a:rPr lang="en-US" smtClean="0"/>
              <a:t>26</a:t>
            </a:fld>
            <a:endParaRPr lang="en-US"/>
          </a:p>
        </p:txBody>
      </p:sp>
    </p:spTree>
    <p:extLst>
      <p:ext uri="{BB962C8B-B14F-4D97-AF65-F5344CB8AC3E}">
        <p14:creationId xmlns:p14="http://schemas.microsoft.com/office/powerpoint/2010/main" val="25117794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022A4F-9C4F-44D6-B19B-5F92429A38DB}" type="slidenum">
              <a:rPr lang="en-US" smtClean="0"/>
              <a:t>27</a:t>
            </a:fld>
            <a:endParaRPr lang="en-US"/>
          </a:p>
        </p:txBody>
      </p:sp>
    </p:spTree>
    <p:extLst>
      <p:ext uri="{BB962C8B-B14F-4D97-AF65-F5344CB8AC3E}">
        <p14:creationId xmlns:p14="http://schemas.microsoft.com/office/powerpoint/2010/main" val="3979578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obejctives</a:t>
            </a:r>
            <a:r>
              <a:rPr lang="en-US" dirty="0"/>
              <a:t> of this presentation are to describe the ThinkFirst for Teens program and to Identify methods of evaluation effectiveness of teen injury prevention programming.</a:t>
            </a:r>
          </a:p>
        </p:txBody>
      </p:sp>
      <p:sp>
        <p:nvSpPr>
          <p:cNvPr id="4" name="Slide Number Placeholder 3"/>
          <p:cNvSpPr>
            <a:spLocks noGrp="1"/>
          </p:cNvSpPr>
          <p:nvPr>
            <p:ph type="sldNum" sz="quarter" idx="5"/>
          </p:nvPr>
        </p:nvSpPr>
        <p:spPr/>
        <p:txBody>
          <a:bodyPr/>
          <a:lstStyle/>
          <a:p>
            <a:fld id="{A5022A4F-9C4F-44D6-B19B-5F92429A38DB}" type="slidenum">
              <a:rPr lang="en-US" smtClean="0"/>
              <a:t>3</a:t>
            </a:fld>
            <a:endParaRPr lang="en-US"/>
          </a:p>
        </p:txBody>
      </p:sp>
    </p:spTree>
    <p:extLst>
      <p:ext uri="{BB962C8B-B14F-4D97-AF65-F5344CB8AC3E}">
        <p14:creationId xmlns:p14="http://schemas.microsoft.com/office/powerpoint/2010/main" val="1353828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April I had the opportunity to attend the ThinkFirst National Injury Prevention conference in Boston, MA with MTC conference scholarship funds. It was a 2-day conference gathering Injury Prevention partners from various states and organizations throughout the country. </a:t>
            </a:r>
          </a:p>
          <a:p>
            <a:endParaRPr lang="en-US" dirty="0"/>
          </a:p>
          <a:p>
            <a:r>
              <a:rPr lang="en-US" dirty="0"/>
              <a:t>If you have not had the opportunity to go to a national conference, I highly recommend it. Not only do you have the adventure of traveling, but you also get to meet trauma professionals from all over the US and gather insights from how they implement injury prevention programs. </a:t>
            </a:r>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A5022A4F-9C4F-44D6-B19B-5F92429A38DB}" type="slidenum">
              <a:rPr lang="en-US" smtClean="0"/>
              <a:t>4</a:t>
            </a:fld>
            <a:endParaRPr lang="en-US"/>
          </a:p>
        </p:txBody>
      </p:sp>
    </p:spTree>
    <p:extLst>
      <p:ext uri="{BB962C8B-B14F-4D97-AF65-F5344CB8AC3E}">
        <p14:creationId xmlns:p14="http://schemas.microsoft.com/office/powerpoint/2010/main" val="1770849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ThinkFirst is a National Injury Prevention Foundation that was first established and implemented in 1986 by a group of Neurosurgeons.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overall mission of ThinkFirst is to prevent brain, spinal cord and other traumatic injuries through education, research and advocacy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Offers injury prevention programs for all ages from infants to older adults.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is usually a State Chapter leader for any state that has a local Chapter in their community. There is a clickable link here on this slide if you want to look at the list of ThinkFirst Chapters.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ThinkFirst Jackson was established in 2012 when our Hospital was preparing to become a trauma center.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A5022A4F-9C4F-44D6-B19B-5F92429A38DB}" type="slidenum">
              <a:rPr lang="en-US" smtClean="0"/>
              <a:t>5</a:t>
            </a:fld>
            <a:endParaRPr lang="en-US"/>
          </a:p>
        </p:txBody>
      </p:sp>
    </p:spTree>
    <p:extLst>
      <p:ext uri="{BB962C8B-B14F-4D97-AF65-F5344CB8AC3E}">
        <p14:creationId xmlns:p14="http://schemas.microsoft.com/office/powerpoint/2010/main" val="3027169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primary program that we provide through ThinkFirst Jackson is ThinkFirst for Teens. ThinkFirst for teens is designed for middle schoolers and highschoolers as teens aren’t usually thinking about how the choices they make can lead to injuries. Especially injuries that could cause long term or permanent disabilities.</a:t>
            </a:r>
          </a:p>
          <a:p>
            <a:endParaRPr lang="en-US" dirty="0"/>
          </a:p>
          <a:p>
            <a:r>
              <a:rPr lang="en-US" sz="1200" b="0" i="0" kern="1200" dirty="0">
                <a:solidFill>
                  <a:schemeClr val="tx1"/>
                </a:solidFill>
                <a:effectLst/>
                <a:latin typeface="+mn-lt"/>
                <a:ea typeface="+mn-ea"/>
                <a:cs typeface="+mn-cs"/>
              </a:rPr>
              <a:t>In the ThinkFirst for teens program, Students learn that one poor choice can change your life forever, and that it is each person's responsibility to decrease the risk for injury to themselves and others by making safe choices.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presentation can be presented in an assembly or classroom format, and it can be tailored to fit the age of the students- for example when presenting to middle schoolers, we would focus more on helmets and wearing seatbelts where with the highschoolers we would include more information on safe driving. </a:t>
            </a:r>
            <a:endParaRPr lang="en-US" dirty="0"/>
          </a:p>
        </p:txBody>
      </p:sp>
      <p:sp>
        <p:nvSpPr>
          <p:cNvPr id="4" name="Slide Number Placeholder 3"/>
          <p:cNvSpPr>
            <a:spLocks noGrp="1"/>
          </p:cNvSpPr>
          <p:nvPr>
            <p:ph type="sldNum" sz="quarter" idx="5"/>
          </p:nvPr>
        </p:nvSpPr>
        <p:spPr/>
        <p:txBody>
          <a:bodyPr/>
          <a:lstStyle/>
          <a:p>
            <a:fld id="{A5022A4F-9C4F-44D6-B19B-5F92429A38DB}" type="slidenum">
              <a:rPr lang="en-US" smtClean="0"/>
              <a:t>6</a:t>
            </a:fld>
            <a:endParaRPr lang="en-US"/>
          </a:p>
        </p:txBody>
      </p:sp>
    </p:spTree>
    <p:extLst>
      <p:ext uri="{BB962C8B-B14F-4D97-AF65-F5344CB8AC3E}">
        <p14:creationId xmlns:p14="http://schemas.microsoft.com/office/powerpoint/2010/main" val="78487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100" dirty="0"/>
              <a:t>So why ThinkFirst for teens? Historically, traumatic injuries have been and continue to be the leading cause of death among teens, with the highest percentage of those injuries resulting from some form of involvement in a motor vehicle crash. </a:t>
            </a:r>
          </a:p>
          <a:p>
            <a:endParaRPr lang="en-US" sz="1100" dirty="0"/>
          </a:p>
          <a:p>
            <a:endParaRPr lang="en-US" sz="11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498736-39BD-4305-BEEF-05124A6201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693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WISQUARS DATA: 2023. </a:t>
            </a:r>
          </a:p>
          <a:p>
            <a:r>
              <a:rPr lang="en-US" dirty="0"/>
              <a:t>Additionally, if we are able to instill safe habits in these students in their teen years, they will hopefully continue those safe habits into adulthood. As you can see here in the WISQUARS data, Unintentional injuries remain in the top 3 leading causes of death well into the adult years. </a:t>
            </a:r>
          </a:p>
          <a:p>
            <a:r>
              <a:rPr lang="en-US" dirty="0"/>
              <a:t>I use this data to update some of my slides with statistics for the ThinkFirst for teens Presentations. I have examples of that in the next two slides.</a:t>
            </a:r>
          </a:p>
        </p:txBody>
      </p:sp>
      <p:sp>
        <p:nvSpPr>
          <p:cNvPr id="4" name="Slide Number Placeholder 3"/>
          <p:cNvSpPr>
            <a:spLocks noGrp="1"/>
          </p:cNvSpPr>
          <p:nvPr>
            <p:ph type="sldNum" sz="quarter" idx="5"/>
          </p:nvPr>
        </p:nvSpPr>
        <p:spPr/>
        <p:txBody>
          <a:bodyPr/>
          <a:lstStyle/>
          <a:p>
            <a:fld id="{A5022A4F-9C4F-44D6-B19B-5F92429A38DB}" type="slidenum">
              <a:rPr lang="en-US" smtClean="0"/>
              <a:t>8</a:t>
            </a:fld>
            <a:endParaRPr lang="en-US"/>
          </a:p>
        </p:txBody>
      </p:sp>
    </p:spTree>
    <p:extLst>
      <p:ext uri="{BB962C8B-B14F-4D97-AF65-F5344CB8AC3E}">
        <p14:creationId xmlns:p14="http://schemas.microsoft.com/office/powerpoint/2010/main" val="893857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100" dirty="0"/>
              <a:t>In TFFT Jackson presentation, we break down the </a:t>
            </a:r>
            <a:r>
              <a:rPr lang="en-US" sz="1100" dirty="0" err="1"/>
              <a:t>Wisquars</a:t>
            </a:r>
            <a:r>
              <a:rPr lang="en-US" sz="1100" dirty="0"/>
              <a:t> data for unintentional injury deaths as you see here in this slide. This is the nationwide data here, but you can change the filters of the data to regional such as the Midwest or Statewide.</a:t>
            </a:r>
          </a:p>
          <a:p>
            <a:pPr defTabSz="931774">
              <a:defRPr/>
            </a:pPr>
            <a:endParaRPr lang="en-US" sz="1100" dirty="0"/>
          </a:p>
          <a:p>
            <a:pPr defTabSz="931774">
              <a:defRPr/>
            </a:pPr>
            <a:r>
              <a:rPr lang="en-US" sz="1100" dirty="0"/>
              <a:t>We also point out that </a:t>
            </a:r>
          </a:p>
          <a:p>
            <a:pPr defTabSz="931774">
              <a:defRPr/>
            </a:pPr>
            <a:r>
              <a:rPr lang="en-US" sz="1100" dirty="0"/>
              <a:t>Motor vehicle includes all trucks, cars and motorcycles.</a:t>
            </a:r>
          </a:p>
          <a:p>
            <a:pPr defTabSz="931774">
              <a:defRPr/>
            </a:pPr>
            <a:r>
              <a:rPr lang="en-US" sz="1100" dirty="0"/>
              <a:t>Poisoning includes alcohol, prescription and nonprescription drugs.</a:t>
            </a:r>
          </a:p>
          <a:p>
            <a:pPr defTabSz="931774">
              <a:defRPr/>
            </a:pPr>
            <a:r>
              <a:rPr lang="en-US" sz="1100" dirty="0"/>
              <a:t>Drowning includes open waterways, pools and boating.</a:t>
            </a:r>
          </a:p>
          <a:p>
            <a:pPr defTabSz="931774">
              <a:defRPr/>
            </a:pPr>
            <a:r>
              <a:rPr lang="en-US" sz="1100" dirty="0"/>
              <a:t>The 4</a:t>
            </a:r>
            <a:r>
              <a:rPr lang="en-US" sz="1100" baseline="30000" dirty="0"/>
              <a:t>th</a:t>
            </a:r>
            <a:r>
              <a:rPr lang="en-US" sz="1100" dirty="0"/>
              <a:t> leading cause of unintentional injury was other land transport including ATVs</a:t>
            </a:r>
          </a:p>
          <a:p>
            <a:pPr marL="0" marR="0" lvl="0" indent="0" algn="l" defTabSz="931774" rtl="0" eaLnBrk="1" fontAlgn="auto" latinLnBrk="0" hangingPunct="1">
              <a:lnSpc>
                <a:spcPct val="100000"/>
              </a:lnSpc>
              <a:spcBef>
                <a:spcPts val="0"/>
              </a:spcBef>
              <a:spcAft>
                <a:spcPts val="0"/>
              </a:spcAft>
              <a:buClrTx/>
              <a:buSzTx/>
              <a:buFontTx/>
              <a:buNone/>
              <a:tabLst/>
              <a:defRPr/>
            </a:pPr>
            <a:r>
              <a:rPr lang="en-US" sz="1100" dirty="0"/>
              <a:t>Source: Centers for Disease Control and Prevention, www.cdc.gov</a:t>
            </a:r>
          </a:p>
          <a:p>
            <a:pPr defTabSz="931774">
              <a:defRPr/>
            </a:pPr>
            <a:endParaRPr lang="en-US" sz="1100" dirty="0"/>
          </a:p>
          <a:p>
            <a:endParaRPr lang="en-US" dirty="0"/>
          </a:p>
        </p:txBody>
      </p:sp>
      <p:sp>
        <p:nvSpPr>
          <p:cNvPr id="4" name="Slide Number Placeholder 3"/>
          <p:cNvSpPr>
            <a:spLocks noGrp="1"/>
          </p:cNvSpPr>
          <p:nvPr>
            <p:ph type="sldNum" sz="quarter" idx="5"/>
          </p:nvPr>
        </p:nvSpPr>
        <p:spPr/>
        <p:txBody>
          <a:bodyPr/>
          <a:lstStyle/>
          <a:p>
            <a:fld id="{39A78F5C-AA01-4E7E-B673-4BAFBCDB916C}" type="slidenum">
              <a:rPr lang="en-US" smtClean="0"/>
              <a:t>9</a:t>
            </a:fld>
            <a:endParaRPr lang="en-US"/>
          </a:p>
        </p:txBody>
      </p:sp>
    </p:spTree>
    <p:extLst>
      <p:ext uri="{BB962C8B-B14F-4D97-AF65-F5344CB8AC3E}">
        <p14:creationId xmlns:p14="http://schemas.microsoft.com/office/powerpoint/2010/main" val="33689132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7CD36-F261-526D-A635-EC89335F8667}"/>
              </a:ext>
            </a:extLst>
          </p:cNvPr>
          <p:cNvSpPr>
            <a:spLocks noGrp="1"/>
          </p:cNvSpPr>
          <p:nvPr>
            <p:ph type="ctrTitle" hasCustomPrompt="1"/>
          </p:nvPr>
        </p:nvSpPr>
        <p:spPr>
          <a:xfrm>
            <a:off x="1524000" y="2951163"/>
            <a:ext cx="9144000" cy="2387600"/>
          </a:xfrm>
          <a:prstGeom prst="rect">
            <a:avLst/>
          </a:prstGeom>
        </p:spPr>
        <p:txBody>
          <a:bodyPr anchor="b"/>
          <a:lstStyle>
            <a:lvl1pPr algn="ctr">
              <a:defRPr sz="6000"/>
            </a:lvl1pPr>
          </a:lstStyle>
          <a:p>
            <a:r>
              <a:rPr lang="en-US"/>
              <a:t>LOGO</a:t>
            </a:r>
          </a:p>
        </p:txBody>
      </p:sp>
      <p:sp>
        <p:nvSpPr>
          <p:cNvPr id="3" name="Subtitle 2">
            <a:extLst>
              <a:ext uri="{FF2B5EF4-FFF2-40B4-BE49-F238E27FC236}">
                <a16:creationId xmlns:a16="http://schemas.microsoft.com/office/drawing/2014/main" id="{ACAC7ABF-4C32-BC2B-8051-B1E885B517C8}"/>
              </a:ext>
            </a:extLst>
          </p:cNvPr>
          <p:cNvSpPr>
            <a:spLocks noGrp="1"/>
          </p:cNvSpPr>
          <p:nvPr>
            <p:ph type="subTitle" idx="1" hasCustomPrompt="1"/>
          </p:nvPr>
        </p:nvSpPr>
        <p:spPr>
          <a:xfrm>
            <a:off x="356681" y="5583675"/>
            <a:ext cx="2347609" cy="1083959"/>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Optional Additional LOGO</a:t>
            </a:r>
          </a:p>
        </p:txBody>
      </p:sp>
    </p:spTree>
    <p:extLst>
      <p:ext uri="{BB962C8B-B14F-4D97-AF65-F5344CB8AC3E}">
        <p14:creationId xmlns:p14="http://schemas.microsoft.com/office/powerpoint/2010/main" val="2868308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A2205-4E65-5D1C-7D6B-0BB22719447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ACC4AF-3D43-2CFC-C080-B57A8F1EA68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3375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3A14C7-840D-C4D8-2D36-9565466E85C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3CB225-FAB9-47D8-4751-AE627D7B0E0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62996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1">
    <p:spTree>
      <p:nvGrpSpPr>
        <p:cNvPr id="1" name=""/>
        <p:cNvGrpSpPr/>
        <p:nvPr/>
      </p:nvGrpSpPr>
      <p:grpSpPr>
        <a:xfrm>
          <a:off x="0" y="0"/>
          <a:ext cx="0" cy="0"/>
          <a:chOff x="0" y="0"/>
          <a:chExt cx="0" cy="0"/>
        </a:xfrm>
      </p:grpSpPr>
      <p:pic>
        <p:nvPicPr>
          <p:cNvPr id="9" name="Logo 8">
            <a:extLst>
              <a:ext uri="{FF2B5EF4-FFF2-40B4-BE49-F238E27FC236}">
                <a16:creationId xmlns:a16="http://schemas.microsoft.com/office/drawing/2014/main" id="{4A12B0A9-B752-4248-B2E5-74FCF6A8691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2920" y="640080"/>
            <a:ext cx="6446520" cy="414192"/>
          </a:xfrm>
          <a:prstGeom prst="rect">
            <a:avLst/>
          </a:prstGeom>
        </p:spPr>
      </p:pic>
      <p:sp>
        <p:nvSpPr>
          <p:cNvPr id="2" name="Title 1">
            <a:extLst>
              <a:ext uri="{FF2B5EF4-FFF2-40B4-BE49-F238E27FC236}">
                <a16:creationId xmlns:a16="http://schemas.microsoft.com/office/drawing/2014/main" id="{AD274CDE-E6C8-4359-8AED-3F32894A5701}"/>
              </a:ext>
            </a:extLst>
          </p:cNvPr>
          <p:cNvSpPr>
            <a:spLocks noGrp="1"/>
          </p:cNvSpPr>
          <p:nvPr>
            <p:ph type="ctrTitle" hasCustomPrompt="1"/>
          </p:nvPr>
        </p:nvSpPr>
        <p:spPr>
          <a:xfrm>
            <a:off x="502920" y="1554480"/>
            <a:ext cx="8595360" cy="2286000"/>
          </a:xfrm>
        </p:spPr>
        <p:txBody>
          <a:bodyPr anchor="b"/>
          <a:lstStyle>
            <a:lvl1pPr algn="l">
              <a:defRPr sz="6000" b="0">
                <a:solidFill>
                  <a:schemeClr val="accent3"/>
                </a:solidFill>
              </a:defRPr>
            </a:lvl1pPr>
          </a:lstStyle>
          <a:p>
            <a:r>
              <a:rPr lang="en-US" dirty="0"/>
              <a:t>Presentation title, 60pt</a:t>
            </a:r>
          </a:p>
        </p:txBody>
      </p:sp>
      <p:sp>
        <p:nvSpPr>
          <p:cNvPr id="3" name="Subtitle 2">
            <a:extLst>
              <a:ext uri="{FF2B5EF4-FFF2-40B4-BE49-F238E27FC236}">
                <a16:creationId xmlns:a16="http://schemas.microsoft.com/office/drawing/2014/main" id="{700E92F1-B1A6-4F97-A5D2-4B0C71E307E0}"/>
              </a:ext>
            </a:extLst>
          </p:cNvPr>
          <p:cNvSpPr>
            <a:spLocks noGrp="1"/>
          </p:cNvSpPr>
          <p:nvPr>
            <p:ph type="subTitle" idx="1" hasCustomPrompt="1"/>
          </p:nvPr>
        </p:nvSpPr>
        <p:spPr>
          <a:xfrm>
            <a:off x="502920" y="4206240"/>
            <a:ext cx="8595360" cy="1655762"/>
          </a:xfrm>
        </p:spPr>
        <p:txBody>
          <a:bodyPr/>
          <a:lstStyle>
            <a:lvl1pPr marL="0" indent="0" algn="l">
              <a:buNone/>
              <a:defRPr sz="2800" b="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 28pt</a:t>
            </a:r>
          </a:p>
        </p:txBody>
      </p:sp>
      <p:sp>
        <p:nvSpPr>
          <p:cNvPr id="7" name="Rectangle 6">
            <a:extLst>
              <a:ext uri="{FF2B5EF4-FFF2-40B4-BE49-F238E27FC236}">
                <a16:creationId xmlns:a16="http://schemas.microsoft.com/office/drawing/2014/main" id="{901448AB-CA22-42D4-9FEF-EDC189921065}"/>
              </a:ext>
              <a:ext uri="{C183D7F6-B498-43B3-948B-1728B52AA6E4}">
                <adec:decorative xmlns:adec="http://schemas.microsoft.com/office/drawing/2017/decorative" val="1"/>
              </a:ext>
            </a:extLst>
          </p:cNvPr>
          <p:cNvSpPr/>
          <p:nvPr userDrawn="1"/>
        </p:nvSpPr>
        <p:spPr bwMode="ltGray">
          <a:xfrm>
            <a:off x="9417466" y="0"/>
            <a:ext cx="226481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ex New Book" panose="02010600040501010103" pitchFamily="2" charset="0"/>
              <a:ea typeface="Apex New Book" panose="02010600040501010103" pitchFamily="2" charset="0"/>
              <a:cs typeface="Apex New Book" panose="02010600040501010103" pitchFamily="2" charset="0"/>
            </a:endParaRPr>
          </a:p>
        </p:txBody>
      </p:sp>
      <p:sp>
        <p:nvSpPr>
          <p:cNvPr id="8" name="Rectangle 7">
            <a:extLst>
              <a:ext uri="{FF2B5EF4-FFF2-40B4-BE49-F238E27FC236}">
                <a16:creationId xmlns:a16="http://schemas.microsoft.com/office/drawing/2014/main" id="{EA5055E9-B7CB-464C-A979-CA52003FE3F4}"/>
              </a:ext>
              <a:ext uri="{C183D7F6-B498-43B3-948B-1728B52AA6E4}">
                <adec:decorative xmlns:adec="http://schemas.microsoft.com/office/drawing/2017/decorative" val="1"/>
              </a:ext>
            </a:extLst>
          </p:cNvPr>
          <p:cNvSpPr/>
          <p:nvPr userDrawn="1"/>
        </p:nvSpPr>
        <p:spPr>
          <a:xfrm>
            <a:off x="11679936" y="0"/>
            <a:ext cx="51206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ex New Book" panose="02010600040501010103" pitchFamily="2" charset="0"/>
              <a:ea typeface="Apex New Book" panose="02010600040501010103" pitchFamily="2" charset="0"/>
              <a:cs typeface="Apex New Book" panose="02010600040501010103" pitchFamily="2" charset="0"/>
            </a:endParaRPr>
          </a:p>
        </p:txBody>
      </p:sp>
    </p:spTree>
    <p:extLst>
      <p:ext uri="{BB962C8B-B14F-4D97-AF65-F5344CB8AC3E}">
        <p14:creationId xmlns:p14="http://schemas.microsoft.com/office/powerpoint/2010/main" val="25383536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2">
    <p:spTree>
      <p:nvGrpSpPr>
        <p:cNvPr id="1" name=""/>
        <p:cNvGrpSpPr/>
        <p:nvPr/>
      </p:nvGrpSpPr>
      <p:grpSpPr>
        <a:xfrm>
          <a:off x="0" y="0"/>
          <a:ext cx="0" cy="0"/>
          <a:chOff x="0" y="0"/>
          <a:chExt cx="0" cy="0"/>
        </a:xfrm>
      </p:grpSpPr>
      <p:pic>
        <p:nvPicPr>
          <p:cNvPr id="5" name="Logo 1">
            <a:extLst>
              <a:ext uri="{FF2B5EF4-FFF2-40B4-BE49-F238E27FC236}">
                <a16:creationId xmlns:a16="http://schemas.microsoft.com/office/drawing/2014/main" id="{41A2EC88-CC7F-42B3-9330-9474D60ECAA4}"/>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95026" y="402336"/>
            <a:ext cx="1938528" cy="1122731"/>
          </a:xfrm>
          <a:prstGeom prst="rect">
            <a:avLst/>
          </a:prstGeom>
        </p:spPr>
      </p:pic>
      <p:sp>
        <p:nvSpPr>
          <p:cNvPr id="10" name="Rectangle 9">
            <a:extLst>
              <a:ext uri="{FF2B5EF4-FFF2-40B4-BE49-F238E27FC236}">
                <a16:creationId xmlns:a16="http://schemas.microsoft.com/office/drawing/2014/main" id="{253F7CA7-0BAF-4FA0-98F8-6505F041AB0C}"/>
              </a:ext>
              <a:ext uri="{C183D7F6-B498-43B3-948B-1728B52AA6E4}">
                <adec:decorative xmlns:adec="http://schemas.microsoft.com/office/drawing/2017/decorative" val="1"/>
              </a:ext>
            </a:extLst>
          </p:cNvPr>
          <p:cNvSpPr/>
          <p:nvPr userDrawn="1"/>
        </p:nvSpPr>
        <p:spPr bwMode="ltGray">
          <a:xfrm>
            <a:off x="0" y="2003427"/>
            <a:ext cx="7772400" cy="33832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ex New Book" panose="02010600040501010103" pitchFamily="2" charset="0"/>
              <a:ea typeface="Apex New Book" panose="02010600040501010103" pitchFamily="2" charset="0"/>
              <a:cs typeface="Apex New Book" panose="02010600040501010103" pitchFamily="2" charset="0"/>
            </a:endParaRPr>
          </a:p>
        </p:txBody>
      </p:sp>
      <p:sp>
        <p:nvSpPr>
          <p:cNvPr id="11" name="Rectangle 10">
            <a:extLst>
              <a:ext uri="{FF2B5EF4-FFF2-40B4-BE49-F238E27FC236}">
                <a16:creationId xmlns:a16="http://schemas.microsoft.com/office/drawing/2014/main" id="{2B885808-FBB4-4040-8A29-23DA91559F11}"/>
              </a:ext>
              <a:ext uri="{C183D7F6-B498-43B3-948B-1728B52AA6E4}">
                <adec:decorative xmlns:adec="http://schemas.microsoft.com/office/drawing/2017/decorative" val="1"/>
              </a:ext>
            </a:extLst>
          </p:cNvPr>
          <p:cNvSpPr/>
          <p:nvPr userDrawn="1"/>
        </p:nvSpPr>
        <p:spPr>
          <a:xfrm>
            <a:off x="11679936" y="2003427"/>
            <a:ext cx="512064" cy="33832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ex New Book" panose="02010600040501010103" pitchFamily="2" charset="0"/>
              <a:ea typeface="Apex New Book" panose="02010600040501010103" pitchFamily="2" charset="0"/>
              <a:cs typeface="Apex New Book" panose="02010600040501010103" pitchFamily="2" charset="0"/>
            </a:endParaRPr>
          </a:p>
        </p:txBody>
      </p:sp>
      <p:sp>
        <p:nvSpPr>
          <p:cNvPr id="2" name="Title 2">
            <a:extLst>
              <a:ext uri="{FF2B5EF4-FFF2-40B4-BE49-F238E27FC236}">
                <a16:creationId xmlns:a16="http://schemas.microsoft.com/office/drawing/2014/main" id="{AD274CDE-E6C8-4359-8AED-3F32894A5701}"/>
              </a:ext>
            </a:extLst>
          </p:cNvPr>
          <p:cNvSpPr>
            <a:spLocks noGrp="1"/>
          </p:cNvSpPr>
          <p:nvPr>
            <p:ph type="ctrTitle" hasCustomPrompt="1"/>
          </p:nvPr>
        </p:nvSpPr>
        <p:spPr bwMode="white">
          <a:xfrm>
            <a:off x="502920" y="2471176"/>
            <a:ext cx="6675120" cy="1463040"/>
          </a:xfrm>
        </p:spPr>
        <p:txBody>
          <a:bodyPr anchor="b"/>
          <a:lstStyle>
            <a:lvl1pPr algn="l">
              <a:defRPr sz="4800" b="0">
                <a:solidFill>
                  <a:schemeClr val="bg1"/>
                </a:solidFill>
              </a:defRPr>
            </a:lvl1pPr>
          </a:lstStyle>
          <a:p>
            <a:r>
              <a:rPr lang="en-US" dirty="0"/>
              <a:t>Presentation title, 48pt</a:t>
            </a:r>
          </a:p>
        </p:txBody>
      </p:sp>
      <p:sp>
        <p:nvSpPr>
          <p:cNvPr id="3" name="Subtitle 2">
            <a:extLst>
              <a:ext uri="{FF2B5EF4-FFF2-40B4-BE49-F238E27FC236}">
                <a16:creationId xmlns:a16="http://schemas.microsoft.com/office/drawing/2014/main" id="{700E92F1-B1A6-4F97-A5D2-4B0C71E307E0}"/>
              </a:ext>
            </a:extLst>
          </p:cNvPr>
          <p:cNvSpPr>
            <a:spLocks noGrp="1"/>
          </p:cNvSpPr>
          <p:nvPr>
            <p:ph type="subTitle" idx="1" hasCustomPrompt="1"/>
          </p:nvPr>
        </p:nvSpPr>
        <p:spPr bwMode="white">
          <a:xfrm>
            <a:off x="502920" y="4071376"/>
            <a:ext cx="6675120" cy="914400"/>
          </a:xfrm>
        </p:spPr>
        <p:txBody>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 24pt</a:t>
            </a:r>
          </a:p>
        </p:txBody>
      </p:sp>
      <p:sp>
        <p:nvSpPr>
          <p:cNvPr id="12" name="Picture 4">
            <a:extLst>
              <a:ext uri="{FF2B5EF4-FFF2-40B4-BE49-F238E27FC236}">
                <a16:creationId xmlns:a16="http://schemas.microsoft.com/office/drawing/2014/main" id="{27DBDCA7-20B7-40C1-8FEE-D3C1CCAEF3FD}"/>
              </a:ext>
            </a:extLst>
          </p:cNvPr>
          <p:cNvSpPr>
            <a:spLocks noGrp="1"/>
          </p:cNvSpPr>
          <p:nvPr>
            <p:ph type="pic" sz="quarter" idx="10" hasCustomPrompt="1"/>
          </p:nvPr>
        </p:nvSpPr>
        <p:spPr>
          <a:xfrm>
            <a:off x="7751035" y="2003425"/>
            <a:ext cx="3938045" cy="3383280"/>
          </a:xfrm>
          <a:prstGeom prst="rect">
            <a:avLst/>
          </a:prstGeom>
          <a:pattFill prst="wdUpDiag">
            <a:fgClr>
              <a:schemeClr val="bg1">
                <a:lumMod val="95000"/>
              </a:schemeClr>
            </a:fgClr>
            <a:bgClr>
              <a:schemeClr val="bg1">
                <a:lumMod val="85000"/>
              </a:schemeClr>
            </a:bgClr>
          </a:pattFill>
        </p:spPr>
        <p:txBody>
          <a:bodyPr lIns="274320" tIns="274320" rIns="822960" bIns="91440"/>
          <a:lstStyle>
            <a:lvl1pPr marL="0" indent="0">
              <a:lnSpc>
                <a:spcPct val="100000"/>
              </a:lnSpc>
              <a:buNone/>
              <a:defRPr>
                <a:solidFill>
                  <a:schemeClr val="tx1"/>
                </a:solidFill>
                <a:latin typeface="+mn-lt"/>
              </a:defRPr>
            </a:lvl1pPr>
          </a:lstStyle>
          <a:p>
            <a:r>
              <a:rPr lang="en-GB" dirty="0"/>
              <a:t>Drag picture to placeholder or click icon to add</a:t>
            </a:r>
            <a:endParaRPr lang="en-US" dirty="0"/>
          </a:p>
        </p:txBody>
      </p:sp>
    </p:spTree>
    <p:extLst>
      <p:ext uri="{BB962C8B-B14F-4D97-AF65-F5344CB8AC3E}">
        <p14:creationId xmlns:p14="http://schemas.microsoft.com/office/powerpoint/2010/main" val="40240409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3">
    <p:spTree>
      <p:nvGrpSpPr>
        <p:cNvPr id="1" name=""/>
        <p:cNvGrpSpPr/>
        <p:nvPr/>
      </p:nvGrpSpPr>
      <p:grpSpPr>
        <a:xfrm>
          <a:off x="0" y="0"/>
          <a:ext cx="0" cy="0"/>
          <a:chOff x="0" y="0"/>
          <a:chExt cx="0" cy="0"/>
        </a:xfrm>
      </p:grpSpPr>
      <p:pic>
        <p:nvPicPr>
          <p:cNvPr id="5" name="Logo 4">
            <a:extLst>
              <a:ext uri="{FF2B5EF4-FFF2-40B4-BE49-F238E27FC236}">
                <a16:creationId xmlns:a16="http://schemas.microsoft.com/office/drawing/2014/main" id="{41A2EC88-CC7F-42B3-9330-9474D60ECAA4}"/>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770310" y="402336"/>
            <a:ext cx="1938528" cy="1122731"/>
          </a:xfrm>
          <a:prstGeom prst="rect">
            <a:avLst/>
          </a:prstGeom>
        </p:spPr>
      </p:pic>
      <p:sp>
        <p:nvSpPr>
          <p:cNvPr id="2" name="Title 1">
            <a:extLst>
              <a:ext uri="{FF2B5EF4-FFF2-40B4-BE49-F238E27FC236}">
                <a16:creationId xmlns:a16="http://schemas.microsoft.com/office/drawing/2014/main" id="{AD274CDE-E6C8-4359-8AED-3F32894A5701}"/>
              </a:ext>
            </a:extLst>
          </p:cNvPr>
          <p:cNvSpPr>
            <a:spLocks noGrp="1"/>
          </p:cNvSpPr>
          <p:nvPr>
            <p:ph type="ctrTitle" hasCustomPrompt="1"/>
          </p:nvPr>
        </p:nvSpPr>
        <p:spPr>
          <a:xfrm>
            <a:off x="502920" y="201168"/>
            <a:ext cx="7726680" cy="1005840"/>
          </a:xfrm>
        </p:spPr>
        <p:txBody>
          <a:bodyPr anchor="b"/>
          <a:lstStyle>
            <a:lvl1pPr algn="l">
              <a:defRPr sz="4800" b="0">
                <a:solidFill>
                  <a:schemeClr val="accent3"/>
                </a:solidFill>
              </a:defRPr>
            </a:lvl1pPr>
          </a:lstStyle>
          <a:p>
            <a:r>
              <a:rPr lang="en-US" dirty="0"/>
              <a:t>Presentation title, 48pt</a:t>
            </a:r>
          </a:p>
        </p:txBody>
      </p:sp>
      <p:sp>
        <p:nvSpPr>
          <p:cNvPr id="3" name="Subtitle 2">
            <a:extLst>
              <a:ext uri="{FF2B5EF4-FFF2-40B4-BE49-F238E27FC236}">
                <a16:creationId xmlns:a16="http://schemas.microsoft.com/office/drawing/2014/main" id="{700E92F1-B1A6-4F97-A5D2-4B0C71E307E0}"/>
              </a:ext>
            </a:extLst>
          </p:cNvPr>
          <p:cNvSpPr>
            <a:spLocks noGrp="1"/>
          </p:cNvSpPr>
          <p:nvPr>
            <p:ph type="subTitle" idx="1" hasCustomPrompt="1"/>
          </p:nvPr>
        </p:nvSpPr>
        <p:spPr>
          <a:xfrm>
            <a:off x="502920" y="1325880"/>
            <a:ext cx="7726680" cy="548640"/>
          </a:xfrm>
        </p:spPr>
        <p:txBody>
          <a:bodyPr/>
          <a:lstStyle>
            <a:lvl1pPr marL="0" indent="0" algn="l">
              <a:buNone/>
              <a:defRPr sz="2400" b="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 24pt</a:t>
            </a:r>
          </a:p>
        </p:txBody>
      </p:sp>
      <p:sp>
        <p:nvSpPr>
          <p:cNvPr id="8" name="Rectangle 7">
            <a:extLst>
              <a:ext uri="{FF2B5EF4-FFF2-40B4-BE49-F238E27FC236}">
                <a16:creationId xmlns:a16="http://schemas.microsoft.com/office/drawing/2014/main" id="{665E61B5-4F9B-4B03-95BF-1E9CE38648D8}"/>
              </a:ext>
              <a:ext uri="{C183D7F6-B498-43B3-948B-1728B52AA6E4}">
                <adec:decorative xmlns:adec="http://schemas.microsoft.com/office/drawing/2017/decorative" val="1"/>
              </a:ext>
            </a:extLst>
          </p:cNvPr>
          <p:cNvSpPr/>
          <p:nvPr userDrawn="1"/>
        </p:nvSpPr>
        <p:spPr bwMode="ltGray">
          <a:xfrm>
            <a:off x="9407231" y="2101034"/>
            <a:ext cx="2784770" cy="42037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ex New Book" panose="02010600040501010103" pitchFamily="2" charset="0"/>
              <a:ea typeface="Apex New Book" panose="02010600040501010103" pitchFamily="2" charset="0"/>
              <a:cs typeface="Apex New Book" panose="02010600040501010103" pitchFamily="2" charset="0"/>
            </a:endParaRPr>
          </a:p>
        </p:txBody>
      </p:sp>
      <p:sp>
        <p:nvSpPr>
          <p:cNvPr id="9" name="Rectangle 8">
            <a:extLst>
              <a:ext uri="{FF2B5EF4-FFF2-40B4-BE49-F238E27FC236}">
                <a16:creationId xmlns:a16="http://schemas.microsoft.com/office/drawing/2014/main" id="{197E04D3-8490-4161-A89F-BB103BEA7666}"/>
              </a:ext>
              <a:ext uri="{C183D7F6-B498-43B3-948B-1728B52AA6E4}">
                <adec:decorative xmlns:adec="http://schemas.microsoft.com/office/drawing/2017/decorative" val="1"/>
              </a:ext>
            </a:extLst>
          </p:cNvPr>
          <p:cNvSpPr/>
          <p:nvPr userDrawn="1"/>
        </p:nvSpPr>
        <p:spPr bwMode="ltGray">
          <a:xfrm>
            <a:off x="8819530" y="2101034"/>
            <a:ext cx="640080" cy="42037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ex New Book" panose="02010600040501010103" pitchFamily="2" charset="0"/>
              <a:ea typeface="Apex New Book" panose="02010600040501010103" pitchFamily="2" charset="0"/>
              <a:cs typeface="Apex New Book" panose="02010600040501010103" pitchFamily="2" charset="0"/>
            </a:endParaRPr>
          </a:p>
        </p:txBody>
      </p:sp>
      <p:sp>
        <p:nvSpPr>
          <p:cNvPr id="12" name="Picture 4">
            <a:extLst>
              <a:ext uri="{FF2B5EF4-FFF2-40B4-BE49-F238E27FC236}">
                <a16:creationId xmlns:a16="http://schemas.microsoft.com/office/drawing/2014/main" id="{27DBDCA7-20B7-40C1-8FEE-D3C1CCAEF3FD}"/>
              </a:ext>
            </a:extLst>
          </p:cNvPr>
          <p:cNvSpPr>
            <a:spLocks noGrp="1"/>
          </p:cNvSpPr>
          <p:nvPr>
            <p:ph type="pic" sz="quarter" idx="10" hasCustomPrompt="1"/>
          </p:nvPr>
        </p:nvSpPr>
        <p:spPr>
          <a:xfrm>
            <a:off x="-1" y="2103120"/>
            <a:ext cx="8869680" cy="4206240"/>
          </a:xfrm>
          <a:prstGeom prst="rect">
            <a:avLst/>
          </a:prstGeom>
          <a:pattFill prst="wdUpDiag">
            <a:fgClr>
              <a:schemeClr val="bg1">
                <a:lumMod val="95000"/>
              </a:schemeClr>
            </a:fgClr>
            <a:bgClr>
              <a:schemeClr val="bg1">
                <a:lumMod val="85000"/>
              </a:schemeClr>
            </a:bgClr>
          </a:pattFill>
        </p:spPr>
        <p:txBody>
          <a:bodyPr lIns="274320" tIns="274320" rIns="822960" bIns="91440"/>
          <a:lstStyle>
            <a:lvl1pPr marL="0" indent="0">
              <a:lnSpc>
                <a:spcPct val="100000"/>
              </a:lnSpc>
              <a:buNone/>
              <a:defRPr b="0">
                <a:solidFill>
                  <a:schemeClr val="tx1"/>
                </a:solidFill>
                <a:latin typeface="+mn-lt"/>
              </a:defRPr>
            </a:lvl1pPr>
          </a:lstStyle>
          <a:p>
            <a:r>
              <a:rPr lang="en-GB" dirty="0"/>
              <a:t>Drag picture to placeholder or click icon to add</a:t>
            </a:r>
            <a:endParaRPr lang="en-US" dirty="0"/>
          </a:p>
        </p:txBody>
      </p:sp>
    </p:spTree>
    <p:extLst>
      <p:ext uri="{BB962C8B-B14F-4D97-AF65-F5344CB8AC3E}">
        <p14:creationId xmlns:p14="http://schemas.microsoft.com/office/powerpoint/2010/main" val="39852316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div HB-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140719-18DD-434C-B7BE-F4F4113EC537}"/>
              </a:ext>
              <a:ext uri="{C183D7F6-B498-43B3-948B-1728B52AA6E4}">
                <adec:decorative xmlns:adec="http://schemas.microsoft.com/office/drawing/2017/decorative" val="1"/>
              </a:ext>
            </a:extLst>
          </p:cNvPr>
          <p:cNvSpPr/>
          <p:nvPr userDrawn="1"/>
        </p:nvSpPr>
        <p:spPr>
          <a:xfrm>
            <a:off x="0" y="0"/>
            <a:ext cx="5120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latin typeface="Apex New Book" panose="02010600040501010103" pitchFamily="2" charset="0"/>
              <a:ea typeface="Apex New Book" panose="02010600040501010103" pitchFamily="2" charset="0"/>
              <a:cs typeface="Apex New Book" panose="02010600040501010103" pitchFamily="2" charset="0"/>
            </a:endParaRPr>
          </a:p>
        </p:txBody>
      </p:sp>
      <p:sp>
        <p:nvSpPr>
          <p:cNvPr id="8" name="Rectangle 7">
            <a:extLst>
              <a:ext uri="{FF2B5EF4-FFF2-40B4-BE49-F238E27FC236}">
                <a16:creationId xmlns:a16="http://schemas.microsoft.com/office/drawing/2014/main" id="{154FF6FC-5305-490F-973C-B1027157063F}"/>
              </a:ext>
              <a:ext uri="{C183D7F6-B498-43B3-948B-1728B52AA6E4}">
                <adec:decorative xmlns:adec="http://schemas.microsoft.com/office/drawing/2017/decorative" val="1"/>
              </a:ext>
            </a:extLst>
          </p:cNvPr>
          <p:cNvSpPr/>
          <p:nvPr userDrawn="1"/>
        </p:nvSpPr>
        <p:spPr>
          <a:xfrm>
            <a:off x="11101516" y="0"/>
            <a:ext cx="1090484"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solidFill>
              <a:latin typeface="Apex New Book" panose="02010600040501010103" pitchFamily="2" charset="0"/>
              <a:ea typeface="Apex New Book" panose="02010600040501010103" pitchFamily="2" charset="0"/>
              <a:cs typeface="Apex New Book" panose="02010600040501010103" pitchFamily="2" charset="0"/>
            </a:endParaRPr>
          </a:p>
        </p:txBody>
      </p:sp>
      <p:sp>
        <p:nvSpPr>
          <p:cNvPr id="5" name="Slide Number 4">
            <a:extLst>
              <a:ext uri="{FF2B5EF4-FFF2-40B4-BE49-F238E27FC236}">
                <a16:creationId xmlns:a16="http://schemas.microsoft.com/office/drawing/2014/main" id="{9564ED0C-36C2-48B7-98E5-0119572A988E}"/>
              </a:ext>
            </a:extLst>
          </p:cNvPr>
          <p:cNvSpPr>
            <a:spLocks noGrp="1"/>
          </p:cNvSpPr>
          <p:nvPr>
            <p:ph type="sldNum" sz="quarter" idx="12"/>
          </p:nvPr>
        </p:nvSpPr>
        <p:spPr/>
        <p:txBody>
          <a:bodyPr/>
          <a:lstStyle/>
          <a:p>
            <a:fld id="{E1F70E87-4818-48F4-88E2-E301CB903448}" type="slidenum">
              <a:rPr lang="en-US" smtClean="0"/>
              <a:pPr/>
              <a:t>‹#›</a:t>
            </a:fld>
            <a:endParaRPr lang="en-US" dirty="0"/>
          </a:p>
        </p:txBody>
      </p:sp>
      <p:sp>
        <p:nvSpPr>
          <p:cNvPr id="2" name="Title 1">
            <a:extLst>
              <a:ext uri="{FF2B5EF4-FFF2-40B4-BE49-F238E27FC236}">
                <a16:creationId xmlns:a16="http://schemas.microsoft.com/office/drawing/2014/main" id="{BC1D4CCF-E7A0-44B0-A51B-A0DB82CA5740}"/>
              </a:ext>
            </a:extLst>
          </p:cNvPr>
          <p:cNvSpPr>
            <a:spLocks noGrp="1"/>
          </p:cNvSpPr>
          <p:nvPr>
            <p:ph type="title" hasCustomPrompt="1"/>
          </p:nvPr>
        </p:nvSpPr>
        <p:spPr>
          <a:xfrm>
            <a:off x="1088136" y="1326382"/>
            <a:ext cx="9445752" cy="4205236"/>
          </a:xfrm>
        </p:spPr>
        <p:txBody>
          <a:bodyPr anchor="ctr"/>
          <a:lstStyle>
            <a:lvl1pPr>
              <a:defRPr sz="6600" b="0">
                <a:solidFill>
                  <a:schemeClr val="accent1"/>
                </a:solidFill>
              </a:defRPr>
            </a:lvl1pPr>
          </a:lstStyle>
          <a:p>
            <a:r>
              <a:rPr lang="en-US" dirty="0"/>
              <a:t>Section divider, 66pt</a:t>
            </a:r>
          </a:p>
        </p:txBody>
      </p:sp>
      <p:pic>
        <p:nvPicPr>
          <p:cNvPr id="6" name="Logo 5">
            <a:extLst>
              <a:ext uri="{FF2B5EF4-FFF2-40B4-BE49-F238E27FC236}">
                <a16:creationId xmlns:a16="http://schemas.microsoft.com/office/drawing/2014/main" id="{67B8BACB-FF23-4561-BD06-02CE46D5B17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264" y="5797296"/>
            <a:ext cx="5486400" cy="352504"/>
          </a:xfrm>
          <a:prstGeom prst="rect">
            <a:avLst/>
          </a:prstGeom>
        </p:spPr>
      </p:pic>
    </p:spTree>
    <p:extLst>
      <p:ext uri="{BB962C8B-B14F-4D97-AF65-F5344CB8AC3E}">
        <p14:creationId xmlns:p14="http://schemas.microsoft.com/office/powerpoint/2010/main" val="19082007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ection div BB-purp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140719-18DD-434C-B7BE-F4F4113EC537}"/>
              </a:ext>
              <a:ext uri="{C183D7F6-B498-43B3-948B-1728B52AA6E4}">
                <adec:decorative xmlns:adec="http://schemas.microsoft.com/office/drawing/2017/decorative" val="1"/>
              </a:ext>
            </a:extLst>
          </p:cNvPr>
          <p:cNvSpPr/>
          <p:nvPr userDrawn="1"/>
        </p:nvSpPr>
        <p:spPr bwMode="ltGray">
          <a:xfrm>
            <a:off x="0" y="0"/>
            <a:ext cx="512064" cy="6858000"/>
          </a:xfrm>
          <a:prstGeom prst="rect">
            <a:avLst/>
          </a:prstGeom>
          <a:solidFill>
            <a:srgbClr val="00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latin typeface="Apex New Book" panose="02010600040501010103" pitchFamily="2" charset="0"/>
              <a:ea typeface="Apex New Book" panose="02010600040501010103" pitchFamily="2" charset="0"/>
              <a:cs typeface="Apex New Book" panose="02010600040501010103" pitchFamily="2" charset="0"/>
            </a:endParaRPr>
          </a:p>
        </p:txBody>
      </p:sp>
      <p:sp>
        <p:nvSpPr>
          <p:cNvPr id="8" name="Rectangle 7">
            <a:extLst>
              <a:ext uri="{FF2B5EF4-FFF2-40B4-BE49-F238E27FC236}">
                <a16:creationId xmlns:a16="http://schemas.microsoft.com/office/drawing/2014/main" id="{154FF6FC-5305-490F-973C-B1027157063F}"/>
              </a:ext>
              <a:ext uri="{C183D7F6-B498-43B3-948B-1728B52AA6E4}">
                <adec:decorative xmlns:adec="http://schemas.microsoft.com/office/drawing/2017/decorative" val="1"/>
              </a:ext>
            </a:extLst>
          </p:cNvPr>
          <p:cNvSpPr/>
          <p:nvPr userDrawn="1"/>
        </p:nvSpPr>
        <p:spPr bwMode="ltGray">
          <a:xfrm>
            <a:off x="11103864" y="0"/>
            <a:ext cx="1090484" cy="6857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solidFill>
              <a:latin typeface="Apex New Book" panose="02010600040501010103" pitchFamily="2" charset="0"/>
              <a:ea typeface="Apex New Book" panose="02010600040501010103" pitchFamily="2" charset="0"/>
              <a:cs typeface="Apex New Book" panose="02010600040501010103" pitchFamily="2" charset="0"/>
            </a:endParaRPr>
          </a:p>
        </p:txBody>
      </p:sp>
      <p:sp>
        <p:nvSpPr>
          <p:cNvPr id="5" name="Slide Number 4">
            <a:extLst>
              <a:ext uri="{FF2B5EF4-FFF2-40B4-BE49-F238E27FC236}">
                <a16:creationId xmlns:a16="http://schemas.microsoft.com/office/drawing/2014/main" id="{9564ED0C-36C2-48B7-98E5-0119572A988E}"/>
              </a:ext>
            </a:extLst>
          </p:cNvPr>
          <p:cNvSpPr>
            <a:spLocks noGrp="1"/>
          </p:cNvSpPr>
          <p:nvPr>
            <p:ph type="sldNum" sz="quarter" idx="12"/>
          </p:nvPr>
        </p:nvSpPr>
        <p:spPr/>
        <p:txBody>
          <a:bodyPr/>
          <a:lstStyle/>
          <a:p>
            <a:fld id="{E1F70E87-4818-48F4-88E2-E301CB903448}" type="slidenum">
              <a:rPr lang="en-US" smtClean="0"/>
              <a:pPr/>
              <a:t>‹#›</a:t>
            </a:fld>
            <a:endParaRPr lang="en-US" dirty="0"/>
          </a:p>
        </p:txBody>
      </p:sp>
      <p:sp>
        <p:nvSpPr>
          <p:cNvPr id="2" name="Title 1">
            <a:extLst>
              <a:ext uri="{FF2B5EF4-FFF2-40B4-BE49-F238E27FC236}">
                <a16:creationId xmlns:a16="http://schemas.microsoft.com/office/drawing/2014/main" id="{BC1D4CCF-E7A0-44B0-A51B-A0DB82CA5740}"/>
              </a:ext>
            </a:extLst>
          </p:cNvPr>
          <p:cNvSpPr>
            <a:spLocks noGrp="1"/>
          </p:cNvSpPr>
          <p:nvPr>
            <p:ph type="title" hasCustomPrompt="1"/>
          </p:nvPr>
        </p:nvSpPr>
        <p:spPr>
          <a:xfrm>
            <a:off x="1088136" y="1325880"/>
            <a:ext cx="9445752" cy="4206240"/>
          </a:xfrm>
        </p:spPr>
        <p:txBody>
          <a:bodyPr anchor="ctr"/>
          <a:lstStyle>
            <a:lvl1pPr>
              <a:defRPr sz="6600" b="0">
                <a:solidFill>
                  <a:schemeClr val="accent1"/>
                </a:solidFill>
              </a:defRPr>
            </a:lvl1pPr>
          </a:lstStyle>
          <a:p>
            <a:r>
              <a:rPr lang="en-US" dirty="0"/>
              <a:t>Section divider, 66pt</a:t>
            </a:r>
          </a:p>
        </p:txBody>
      </p:sp>
      <p:pic>
        <p:nvPicPr>
          <p:cNvPr id="10" name="Logo 5">
            <a:extLst>
              <a:ext uri="{FF2B5EF4-FFF2-40B4-BE49-F238E27FC236}">
                <a16:creationId xmlns:a16="http://schemas.microsoft.com/office/drawing/2014/main" id="{ECD3FC1F-5480-400A-AF8B-951D6FFA3021}"/>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264" y="5797296"/>
            <a:ext cx="5486400" cy="352504"/>
          </a:xfrm>
          <a:prstGeom prst="rect">
            <a:avLst/>
          </a:prstGeom>
        </p:spPr>
      </p:pic>
    </p:spTree>
    <p:extLst>
      <p:ext uri="{BB962C8B-B14F-4D97-AF65-F5344CB8AC3E}">
        <p14:creationId xmlns:p14="http://schemas.microsoft.com/office/powerpoint/2010/main" val="40863061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div BB-rub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140719-18DD-434C-B7BE-F4F4113EC537}"/>
              </a:ext>
              <a:ext uri="{C183D7F6-B498-43B3-948B-1728B52AA6E4}">
                <adec:decorative xmlns:adec="http://schemas.microsoft.com/office/drawing/2017/decorative" val="1"/>
              </a:ext>
            </a:extLst>
          </p:cNvPr>
          <p:cNvSpPr/>
          <p:nvPr userDrawn="1"/>
        </p:nvSpPr>
        <p:spPr bwMode="ltGray">
          <a:xfrm>
            <a:off x="0" y="0"/>
            <a:ext cx="512064" cy="6858000"/>
          </a:xfrm>
          <a:prstGeom prst="rect">
            <a:avLst/>
          </a:prstGeom>
          <a:solidFill>
            <a:srgbClr val="00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latin typeface="Apex New Book" panose="02010600040501010103" pitchFamily="2" charset="0"/>
              <a:ea typeface="Apex New Book" panose="02010600040501010103" pitchFamily="2" charset="0"/>
              <a:cs typeface="Apex New Book" panose="02010600040501010103" pitchFamily="2" charset="0"/>
            </a:endParaRPr>
          </a:p>
        </p:txBody>
      </p:sp>
      <p:sp>
        <p:nvSpPr>
          <p:cNvPr id="8" name="Rectangle 7">
            <a:extLst>
              <a:ext uri="{FF2B5EF4-FFF2-40B4-BE49-F238E27FC236}">
                <a16:creationId xmlns:a16="http://schemas.microsoft.com/office/drawing/2014/main" id="{154FF6FC-5305-490F-973C-B1027157063F}"/>
              </a:ext>
              <a:ext uri="{C183D7F6-B498-43B3-948B-1728B52AA6E4}">
                <adec:decorative xmlns:adec="http://schemas.microsoft.com/office/drawing/2017/decorative" val="1"/>
              </a:ext>
            </a:extLst>
          </p:cNvPr>
          <p:cNvSpPr/>
          <p:nvPr userDrawn="1"/>
        </p:nvSpPr>
        <p:spPr bwMode="ltGray">
          <a:xfrm>
            <a:off x="11101516" y="0"/>
            <a:ext cx="1090484" cy="6857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solidFill>
              <a:latin typeface="Apex New Book" panose="02010600040501010103" pitchFamily="2" charset="0"/>
              <a:ea typeface="Apex New Book" panose="02010600040501010103" pitchFamily="2" charset="0"/>
              <a:cs typeface="Apex New Book" panose="02010600040501010103" pitchFamily="2" charset="0"/>
            </a:endParaRPr>
          </a:p>
        </p:txBody>
      </p:sp>
      <p:sp>
        <p:nvSpPr>
          <p:cNvPr id="5" name="Slide Number 4">
            <a:extLst>
              <a:ext uri="{FF2B5EF4-FFF2-40B4-BE49-F238E27FC236}">
                <a16:creationId xmlns:a16="http://schemas.microsoft.com/office/drawing/2014/main" id="{9564ED0C-36C2-48B7-98E5-0119572A988E}"/>
              </a:ext>
            </a:extLst>
          </p:cNvPr>
          <p:cNvSpPr>
            <a:spLocks noGrp="1"/>
          </p:cNvSpPr>
          <p:nvPr>
            <p:ph type="sldNum" sz="quarter" idx="12"/>
          </p:nvPr>
        </p:nvSpPr>
        <p:spPr/>
        <p:txBody>
          <a:bodyPr/>
          <a:lstStyle/>
          <a:p>
            <a:fld id="{E1F70E87-4818-48F4-88E2-E301CB903448}" type="slidenum">
              <a:rPr lang="en-US" smtClean="0"/>
              <a:pPr/>
              <a:t>‹#›</a:t>
            </a:fld>
            <a:endParaRPr lang="en-US" dirty="0"/>
          </a:p>
        </p:txBody>
      </p:sp>
      <p:sp>
        <p:nvSpPr>
          <p:cNvPr id="2" name="Title 1">
            <a:extLst>
              <a:ext uri="{FF2B5EF4-FFF2-40B4-BE49-F238E27FC236}">
                <a16:creationId xmlns:a16="http://schemas.microsoft.com/office/drawing/2014/main" id="{BC1D4CCF-E7A0-44B0-A51B-A0DB82CA5740}"/>
              </a:ext>
            </a:extLst>
          </p:cNvPr>
          <p:cNvSpPr>
            <a:spLocks noGrp="1"/>
          </p:cNvSpPr>
          <p:nvPr>
            <p:ph type="title" hasCustomPrompt="1"/>
          </p:nvPr>
        </p:nvSpPr>
        <p:spPr>
          <a:xfrm>
            <a:off x="1088136" y="1325880"/>
            <a:ext cx="9445752" cy="4206240"/>
          </a:xfrm>
        </p:spPr>
        <p:txBody>
          <a:bodyPr anchor="ctr"/>
          <a:lstStyle>
            <a:lvl1pPr>
              <a:defRPr sz="6600" b="0">
                <a:solidFill>
                  <a:schemeClr val="accent1"/>
                </a:solidFill>
              </a:defRPr>
            </a:lvl1pPr>
          </a:lstStyle>
          <a:p>
            <a:r>
              <a:rPr lang="en-US" dirty="0"/>
              <a:t>Section divider, 66pt</a:t>
            </a:r>
          </a:p>
        </p:txBody>
      </p:sp>
      <p:pic>
        <p:nvPicPr>
          <p:cNvPr id="10" name="Logo 5">
            <a:extLst>
              <a:ext uri="{FF2B5EF4-FFF2-40B4-BE49-F238E27FC236}">
                <a16:creationId xmlns:a16="http://schemas.microsoft.com/office/drawing/2014/main" id="{398BFEA8-BB49-4AB3-8F03-436E537CA17D}"/>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264" y="5797296"/>
            <a:ext cx="5486400" cy="352504"/>
          </a:xfrm>
          <a:prstGeom prst="rect">
            <a:avLst/>
          </a:prstGeom>
        </p:spPr>
      </p:pic>
    </p:spTree>
    <p:extLst>
      <p:ext uri="{BB962C8B-B14F-4D97-AF65-F5344CB8AC3E}">
        <p14:creationId xmlns:p14="http://schemas.microsoft.com/office/powerpoint/2010/main" val="23272878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div BB-oran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140719-18DD-434C-B7BE-F4F4113EC537}"/>
              </a:ext>
              <a:ext uri="{C183D7F6-B498-43B3-948B-1728B52AA6E4}">
                <adec:decorative xmlns:adec="http://schemas.microsoft.com/office/drawing/2017/decorative" val="1"/>
              </a:ext>
            </a:extLst>
          </p:cNvPr>
          <p:cNvSpPr/>
          <p:nvPr userDrawn="1"/>
        </p:nvSpPr>
        <p:spPr bwMode="ltGray">
          <a:xfrm>
            <a:off x="0" y="0"/>
            <a:ext cx="512064" cy="6858000"/>
          </a:xfrm>
          <a:prstGeom prst="rect">
            <a:avLst/>
          </a:prstGeom>
          <a:solidFill>
            <a:srgbClr val="00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latin typeface="Apex New Book" panose="02010600040501010103" pitchFamily="2" charset="0"/>
              <a:ea typeface="Apex New Book" panose="02010600040501010103" pitchFamily="2" charset="0"/>
              <a:cs typeface="Apex New Book" panose="02010600040501010103" pitchFamily="2" charset="0"/>
            </a:endParaRPr>
          </a:p>
        </p:txBody>
      </p:sp>
      <p:sp>
        <p:nvSpPr>
          <p:cNvPr id="8" name="Rectangle 7">
            <a:extLst>
              <a:ext uri="{FF2B5EF4-FFF2-40B4-BE49-F238E27FC236}">
                <a16:creationId xmlns:a16="http://schemas.microsoft.com/office/drawing/2014/main" id="{154FF6FC-5305-490F-973C-B1027157063F}"/>
              </a:ext>
              <a:ext uri="{C183D7F6-B498-43B3-948B-1728B52AA6E4}">
                <adec:decorative xmlns:adec="http://schemas.microsoft.com/office/drawing/2017/decorative" val="1"/>
              </a:ext>
            </a:extLst>
          </p:cNvPr>
          <p:cNvSpPr/>
          <p:nvPr userDrawn="1"/>
        </p:nvSpPr>
        <p:spPr bwMode="ltGray">
          <a:xfrm>
            <a:off x="11101516" y="0"/>
            <a:ext cx="1090484" cy="6857999"/>
          </a:xfrm>
          <a:prstGeom prst="rect">
            <a:avLst/>
          </a:prstGeom>
          <a:solidFill>
            <a:srgbClr val="FA55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solidFill>
              <a:latin typeface="Apex New Book" panose="02010600040501010103" pitchFamily="2" charset="0"/>
              <a:ea typeface="Apex New Book" panose="02010600040501010103" pitchFamily="2" charset="0"/>
              <a:cs typeface="Apex New Book" panose="02010600040501010103" pitchFamily="2" charset="0"/>
            </a:endParaRPr>
          </a:p>
        </p:txBody>
      </p:sp>
      <p:sp>
        <p:nvSpPr>
          <p:cNvPr id="5" name="Slide Number 4">
            <a:extLst>
              <a:ext uri="{FF2B5EF4-FFF2-40B4-BE49-F238E27FC236}">
                <a16:creationId xmlns:a16="http://schemas.microsoft.com/office/drawing/2014/main" id="{9564ED0C-36C2-48B7-98E5-0119572A988E}"/>
              </a:ext>
            </a:extLst>
          </p:cNvPr>
          <p:cNvSpPr>
            <a:spLocks noGrp="1"/>
          </p:cNvSpPr>
          <p:nvPr>
            <p:ph type="sldNum" sz="quarter" idx="12"/>
          </p:nvPr>
        </p:nvSpPr>
        <p:spPr/>
        <p:txBody>
          <a:bodyPr/>
          <a:lstStyle/>
          <a:p>
            <a:fld id="{E1F70E87-4818-48F4-88E2-E301CB903448}" type="slidenum">
              <a:rPr lang="en-US" smtClean="0"/>
              <a:pPr/>
              <a:t>‹#›</a:t>
            </a:fld>
            <a:endParaRPr lang="en-US" dirty="0"/>
          </a:p>
        </p:txBody>
      </p:sp>
      <p:sp>
        <p:nvSpPr>
          <p:cNvPr id="2" name="Title 1">
            <a:extLst>
              <a:ext uri="{FF2B5EF4-FFF2-40B4-BE49-F238E27FC236}">
                <a16:creationId xmlns:a16="http://schemas.microsoft.com/office/drawing/2014/main" id="{BC1D4CCF-E7A0-44B0-A51B-A0DB82CA5740}"/>
              </a:ext>
            </a:extLst>
          </p:cNvPr>
          <p:cNvSpPr>
            <a:spLocks noGrp="1"/>
          </p:cNvSpPr>
          <p:nvPr>
            <p:ph type="title" hasCustomPrompt="1"/>
          </p:nvPr>
        </p:nvSpPr>
        <p:spPr>
          <a:xfrm>
            <a:off x="1088136" y="1325880"/>
            <a:ext cx="9445752" cy="4206240"/>
          </a:xfrm>
        </p:spPr>
        <p:txBody>
          <a:bodyPr anchor="ctr"/>
          <a:lstStyle>
            <a:lvl1pPr>
              <a:defRPr sz="6600" b="0">
                <a:solidFill>
                  <a:schemeClr val="accent1"/>
                </a:solidFill>
              </a:defRPr>
            </a:lvl1pPr>
          </a:lstStyle>
          <a:p>
            <a:r>
              <a:rPr lang="en-US" dirty="0"/>
              <a:t>Section divider, 66pt</a:t>
            </a:r>
          </a:p>
        </p:txBody>
      </p:sp>
      <p:pic>
        <p:nvPicPr>
          <p:cNvPr id="9" name="Logo 5">
            <a:extLst>
              <a:ext uri="{FF2B5EF4-FFF2-40B4-BE49-F238E27FC236}">
                <a16:creationId xmlns:a16="http://schemas.microsoft.com/office/drawing/2014/main" id="{CCD74D99-8D08-41AB-9BC7-2754C3880E6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264" y="5797296"/>
            <a:ext cx="5486400" cy="352504"/>
          </a:xfrm>
          <a:prstGeom prst="rect">
            <a:avLst/>
          </a:prstGeom>
        </p:spPr>
      </p:pic>
    </p:spTree>
    <p:extLst>
      <p:ext uri="{BB962C8B-B14F-4D97-AF65-F5344CB8AC3E}">
        <p14:creationId xmlns:p14="http://schemas.microsoft.com/office/powerpoint/2010/main" val="37326221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div BB-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140719-18DD-434C-B7BE-F4F4113EC537}"/>
              </a:ext>
              <a:ext uri="{C183D7F6-B498-43B3-948B-1728B52AA6E4}">
                <adec:decorative xmlns:adec="http://schemas.microsoft.com/office/drawing/2017/decorative" val="1"/>
              </a:ext>
            </a:extLst>
          </p:cNvPr>
          <p:cNvSpPr/>
          <p:nvPr userDrawn="1"/>
        </p:nvSpPr>
        <p:spPr bwMode="ltGray">
          <a:xfrm>
            <a:off x="0" y="0"/>
            <a:ext cx="512064" cy="6858000"/>
          </a:xfrm>
          <a:prstGeom prst="rect">
            <a:avLst/>
          </a:prstGeom>
          <a:solidFill>
            <a:srgbClr val="00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latin typeface="Apex New Book" panose="02010600040501010103" pitchFamily="2" charset="0"/>
              <a:ea typeface="Apex New Book" panose="02010600040501010103" pitchFamily="2" charset="0"/>
              <a:cs typeface="Apex New Book" panose="02010600040501010103" pitchFamily="2" charset="0"/>
            </a:endParaRPr>
          </a:p>
        </p:txBody>
      </p:sp>
      <p:sp>
        <p:nvSpPr>
          <p:cNvPr id="8" name="Rectangle 7">
            <a:extLst>
              <a:ext uri="{FF2B5EF4-FFF2-40B4-BE49-F238E27FC236}">
                <a16:creationId xmlns:a16="http://schemas.microsoft.com/office/drawing/2014/main" id="{154FF6FC-5305-490F-973C-B1027157063F}"/>
              </a:ext>
              <a:ext uri="{C183D7F6-B498-43B3-948B-1728B52AA6E4}">
                <adec:decorative xmlns:adec="http://schemas.microsoft.com/office/drawing/2017/decorative" val="1"/>
              </a:ext>
            </a:extLst>
          </p:cNvPr>
          <p:cNvSpPr/>
          <p:nvPr userDrawn="1"/>
        </p:nvSpPr>
        <p:spPr bwMode="ltGray">
          <a:xfrm>
            <a:off x="11101516" y="0"/>
            <a:ext cx="1090484"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solidFill>
              <a:latin typeface="Apex New Book" panose="02010600040501010103" pitchFamily="2" charset="0"/>
              <a:ea typeface="Apex New Book" panose="02010600040501010103" pitchFamily="2" charset="0"/>
              <a:cs typeface="Apex New Book" panose="02010600040501010103" pitchFamily="2" charset="0"/>
            </a:endParaRPr>
          </a:p>
        </p:txBody>
      </p:sp>
      <p:sp>
        <p:nvSpPr>
          <p:cNvPr id="5" name="Slide Number 4">
            <a:extLst>
              <a:ext uri="{FF2B5EF4-FFF2-40B4-BE49-F238E27FC236}">
                <a16:creationId xmlns:a16="http://schemas.microsoft.com/office/drawing/2014/main" id="{9564ED0C-36C2-48B7-98E5-0119572A988E}"/>
              </a:ext>
            </a:extLst>
          </p:cNvPr>
          <p:cNvSpPr>
            <a:spLocks noGrp="1"/>
          </p:cNvSpPr>
          <p:nvPr>
            <p:ph type="sldNum" sz="quarter" idx="12"/>
          </p:nvPr>
        </p:nvSpPr>
        <p:spPr/>
        <p:txBody>
          <a:bodyPr/>
          <a:lstStyle/>
          <a:p>
            <a:fld id="{E1F70E87-4818-48F4-88E2-E301CB903448}" type="slidenum">
              <a:rPr lang="en-US" smtClean="0"/>
              <a:pPr/>
              <a:t>‹#›</a:t>
            </a:fld>
            <a:endParaRPr lang="en-US" dirty="0"/>
          </a:p>
        </p:txBody>
      </p:sp>
      <p:sp>
        <p:nvSpPr>
          <p:cNvPr id="2" name="Title 1">
            <a:extLst>
              <a:ext uri="{FF2B5EF4-FFF2-40B4-BE49-F238E27FC236}">
                <a16:creationId xmlns:a16="http://schemas.microsoft.com/office/drawing/2014/main" id="{BC1D4CCF-E7A0-44B0-A51B-A0DB82CA5740}"/>
              </a:ext>
            </a:extLst>
          </p:cNvPr>
          <p:cNvSpPr>
            <a:spLocks noGrp="1"/>
          </p:cNvSpPr>
          <p:nvPr>
            <p:ph type="title" hasCustomPrompt="1"/>
          </p:nvPr>
        </p:nvSpPr>
        <p:spPr>
          <a:xfrm>
            <a:off x="1088136" y="1325880"/>
            <a:ext cx="9445752" cy="4206240"/>
          </a:xfrm>
        </p:spPr>
        <p:txBody>
          <a:bodyPr anchor="ctr"/>
          <a:lstStyle>
            <a:lvl1pPr>
              <a:defRPr sz="6600" b="0">
                <a:solidFill>
                  <a:schemeClr val="accent1"/>
                </a:solidFill>
              </a:defRPr>
            </a:lvl1pPr>
          </a:lstStyle>
          <a:p>
            <a:r>
              <a:rPr lang="en-US" dirty="0"/>
              <a:t>Section divider, 66pt</a:t>
            </a:r>
          </a:p>
        </p:txBody>
      </p:sp>
      <p:pic>
        <p:nvPicPr>
          <p:cNvPr id="10" name="Logo 5">
            <a:extLst>
              <a:ext uri="{FF2B5EF4-FFF2-40B4-BE49-F238E27FC236}">
                <a16:creationId xmlns:a16="http://schemas.microsoft.com/office/drawing/2014/main" id="{C85B1DB7-2B75-4451-840C-B64F1BB81587}"/>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264" y="5797296"/>
            <a:ext cx="5486400" cy="352504"/>
          </a:xfrm>
          <a:prstGeom prst="rect">
            <a:avLst/>
          </a:prstGeom>
        </p:spPr>
      </p:pic>
    </p:spTree>
    <p:extLst>
      <p:ext uri="{BB962C8B-B14F-4D97-AF65-F5344CB8AC3E}">
        <p14:creationId xmlns:p14="http://schemas.microsoft.com/office/powerpoint/2010/main" val="3316122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469A0-6CD5-E67B-635C-6ED1F2FD7574}"/>
              </a:ext>
            </a:extLst>
          </p:cNvPr>
          <p:cNvSpPr>
            <a:spLocks noGrp="1"/>
          </p:cNvSpPr>
          <p:nvPr>
            <p:ph type="title"/>
          </p:nvPr>
        </p:nvSpPr>
        <p:spPr>
          <a:xfrm>
            <a:off x="1888787" y="345670"/>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667F1A5-8035-96FA-BCE7-AB3ABD67C55C}"/>
              </a:ext>
            </a:extLst>
          </p:cNvPr>
          <p:cNvSpPr>
            <a:spLocks noGrp="1"/>
          </p:cNvSpPr>
          <p:nvPr>
            <p:ph idx="1"/>
          </p:nvPr>
        </p:nvSpPr>
        <p:spPr>
          <a:xfrm>
            <a:off x="1888787" y="186453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70979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FB53B68-499E-42E3-A023-B1ABCB16FA2C}"/>
              </a:ext>
              <a:ext uri="{C183D7F6-B498-43B3-948B-1728B52AA6E4}">
                <adec:decorative xmlns:adec="http://schemas.microsoft.com/office/drawing/2017/decorative" val="1"/>
              </a:ext>
            </a:extLst>
          </p:cNvPr>
          <p:cNvSpPr/>
          <p:nvPr userDrawn="1"/>
        </p:nvSpPr>
        <p:spPr>
          <a:xfrm>
            <a:off x="6641239" y="0"/>
            <a:ext cx="512064" cy="6858000"/>
          </a:xfrm>
          <a:prstGeom prst="rect">
            <a:avLst/>
          </a:prstGeom>
          <a:solidFill>
            <a:srgbClr val="009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ex New Book" panose="02010600040501010103" pitchFamily="2" charset="0"/>
              <a:ea typeface="Apex New Book" panose="02010600040501010103" pitchFamily="2" charset="0"/>
              <a:cs typeface="Apex New Book" panose="02010600040501010103" pitchFamily="2" charset="0"/>
            </a:endParaRPr>
          </a:p>
        </p:txBody>
      </p:sp>
      <p:sp>
        <p:nvSpPr>
          <p:cNvPr id="2" name="Title 1">
            <a:extLst>
              <a:ext uri="{FF2B5EF4-FFF2-40B4-BE49-F238E27FC236}">
                <a16:creationId xmlns:a16="http://schemas.microsoft.com/office/drawing/2014/main" id="{C12C1807-7CAA-4BAE-9BB1-01C5F51441AC}"/>
              </a:ext>
            </a:extLst>
          </p:cNvPr>
          <p:cNvSpPr>
            <a:spLocks noGrp="1"/>
          </p:cNvSpPr>
          <p:nvPr>
            <p:ph type="title" hasCustomPrompt="1"/>
          </p:nvPr>
        </p:nvSpPr>
        <p:spPr>
          <a:xfrm>
            <a:off x="502920" y="1314450"/>
            <a:ext cx="5669280" cy="2331720"/>
          </a:xfrm>
        </p:spPr>
        <p:txBody>
          <a:bodyPr anchor="b"/>
          <a:lstStyle>
            <a:lvl1pPr>
              <a:defRPr sz="6000" b="0">
                <a:solidFill>
                  <a:schemeClr val="accent1"/>
                </a:solidFill>
              </a:defRPr>
            </a:lvl1pPr>
          </a:lstStyle>
          <a:p>
            <a:r>
              <a:rPr lang="en-US" dirty="0"/>
              <a:t>Agenda, 60pt</a:t>
            </a:r>
          </a:p>
        </p:txBody>
      </p:sp>
      <p:sp>
        <p:nvSpPr>
          <p:cNvPr id="8" name="Content 7">
            <a:extLst>
              <a:ext uri="{FF2B5EF4-FFF2-40B4-BE49-F238E27FC236}">
                <a16:creationId xmlns:a16="http://schemas.microsoft.com/office/drawing/2014/main" id="{D5B229C9-CE28-4C55-AAA5-23BE7DECABD7}"/>
              </a:ext>
            </a:extLst>
          </p:cNvPr>
          <p:cNvSpPr>
            <a:spLocks noGrp="1"/>
          </p:cNvSpPr>
          <p:nvPr>
            <p:ph sz="quarter" idx="13" hasCustomPrompt="1"/>
          </p:nvPr>
        </p:nvSpPr>
        <p:spPr bwMode="ltGray">
          <a:xfrm>
            <a:off x="7153303" y="0"/>
            <a:ext cx="5038697" cy="6858000"/>
          </a:xfrm>
          <a:solidFill>
            <a:schemeClr val="accent1"/>
          </a:solidFill>
        </p:spPr>
        <p:txBody>
          <a:bodyPr lIns="365760" rIns="320040" anchor="ctr"/>
          <a:lstStyle>
            <a:lvl1pPr marL="231775" indent="-231775">
              <a:spcBef>
                <a:spcPts val="1800"/>
              </a:spcBef>
              <a:defRPr sz="2400">
                <a:solidFill>
                  <a:schemeClr val="bg1"/>
                </a:solidFill>
              </a:defRPr>
            </a:lvl1pPr>
            <a:lvl2pPr marL="457200" indent="-225425">
              <a:spcBef>
                <a:spcPts val="900"/>
              </a:spcBef>
              <a:defRPr sz="2000">
                <a:solidFill>
                  <a:schemeClr val="bg1"/>
                </a:solidFill>
              </a:defRPr>
            </a:lvl2pPr>
            <a:lvl3pPr marL="688975" indent="-231775">
              <a:defRPr sz="1800">
                <a:solidFill>
                  <a:schemeClr val="bg1"/>
                </a:solidFill>
              </a:defRPr>
            </a:lvl3pPr>
            <a:lvl4pPr marL="858838" indent="-171450">
              <a:defRPr sz="1600">
                <a:solidFill>
                  <a:schemeClr val="bg1"/>
                </a:solidFill>
              </a:defRPr>
            </a:lvl4pPr>
            <a:lvl5pPr marL="1030288" indent="-169863">
              <a:defRPr sz="1600">
                <a:solidFill>
                  <a:schemeClr val="bg1"/>
                </a:solidFill>
              </a:defRPr>
            </a:lvl5pPr>
          </a:lstStyle>
          <a:p>
            <a:pPr lvl="0"/>
            <a:r>
              <a:rPr lang="en-US" dirty="0"/>
              <a:t>First level, 24pt</a:t>
            </a:r>
          </a:p>
          <a:p>
            <a:pPr lvl="1"/>
            <a:r>
              <a:rPr lang="en-US" dirty="0"/>
              <a:t>Second level, 20pt</a:t>
            </a:r>
          </a:p>
          <a:p>
            <a:pPr lvl="2"/>
            <a:r>
              <a:rPr lang="en-US" dirty="0"/>
              <a:t>Third level, 18pt</a:t>
            </a:r>
          </a:p>
          <a:p>
            <a:pPr lvl="3"/>
            <a:r>
              <a:rPr lang="en-US" dirty="0"/>
              <a:t>Fourth level, 16pt</a:t>
            </a:r>
          </a:p>
          <a:p>
            <a:pPr lvl="4"/>
            <a:r>
              <a:rPr lang="en-US" dirty="0"/>
              <a:t>Fifth level, 16pt</a:t>
            </a:r>
          </a:p>
        </p:txBody>
      </p:sp>
      <p:sp>
        <p:nvSpPr>
          <p:cNvPr id="5" name="Slide Number 4">
            <a:extLst>
              <a:ext uri="{FF2B5EF4-FFF2-40B4-BE49-F238E27FC236}">
                <a16:creationId xmlns:a16="http://schemas.microsoft.com/office/drawing/2014/main" id="{8EF8468C-3D88-4E53-9BC9-0E048B20EEF2}"/>
              </a:ext>
            </a:extLst>
          </p:cNvPr>
          <p:cNvSpPr>
            <a:spLocks noGrp="1"/>
          </p:cNvSpPr>
          <p:nvPr>
            <p:ph type="sldNum" sz="quarter" idx="12"/>
          </p:nvPr>
        </p:nvSpPr>
        <p:spPr/>
        <p:txBody>
          <a:bodyPr/>
          <a:lstStyle/>
          <a:p>
            <a:fld id="{E1F70E87-4818-48F4-88E2-E301CB903448}" type="slidenum">
              <a:rPr lang="en-US" smtClean="0"/>
              <a:pPr/>
              <a:t>‹#›</a:t>
            </a:fld>
            <a:endParaRPr lang="en-US" dirty="0"/>
          </a:p>
        </p:txBody>
      </p:sp>
      <p:sp>
        <p:nvSpPr>
          <p:cNvPr id="3" name="Date Placeholder 2">
            <a:extLst>
              <a:ext uri="{FF2B5EF4-FFF2-40B4-BE49-F238E27FC236}">
                <a16:creationId xmlns:a16="http://schemas.microsoft.com/office/drawing/2014/main" id="{EF1E0726-B2B6-420A-A5E3-7A18CD994C22}"/>
              </a:ext>
            </a:extLst>
          </p:cNvPr>
          <p:cNvSpPr>
            <a:spLocks noGrp="1"/>
          </p:cNvSpPr>
          <p:nvPr>
            <p:ph type="dt" sz="half" idx="14"/>
          </p:nvPr>
        </p:nvSpPr>
        <p:spPr/>
        <p:txBody>
          <a:bodyPr/>
          <a:lstStyle/>
          <a:p>
            <a:fld id="{44447170-F1AC-4F6F-97CD-3085A335B429}" type="datetimeFigureOut">
              <a:rPr lang="en-US" smtClean="0"/>
              <a:pPr/>
              <a:t>9/16/2025</a:t>
            </a:fld>
            <a:endParaRPr lang="en-US" dirty="0"/>
          </a:p>
        </p:txBody>
      </p:sp>
      <p:sp>
        <p:nvSpPr>
          <p:cNvPr id="4" name="Footer Placeholder 3">
            <a:extLst>
              <a:ext uri="{FF2B5EF4-FFF2-40B4-BE49-F238E27FC236}">
                <a16:creationId xmlns:a16="http://schemas.microsoft.com/office/drawing/2014/main" id="{678D3E5B-41AD-4BB0-8F35-01247B2EBB0D}"/>
              </a:ext>
            </a:extLst>
          </p:cNvPr>
          <p:cNvSpPr>
            <a:spLocks noGrp="1"/>
          </p:cNvSpPr>
          <p:nvPr>
            <p:ph type="ftr" sz="quarter" idx="15"/>
          </p:nvPr>
        </p:nvSpPr>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17686909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amp; image 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CD9BAA4-906C-4354-9E1D-1C1F50A6FA54}"/>
              </a:ext>
              <a:ext uri="{C183D7F6-B498-43B3-948B-1728B52AA6E4}">
                <adec:decorative xmlns:adec="http://schemas.microsoft.com/office/drawing/2017/decorative" val="1"/>
              </a:ext>
            </a:extLst>
          </p:cNvPr>
          <p:cNvSpPr/>
          <p:nvPr userDrawn="1"/>
        </p:nvSpPr>
        <p:spPr bwMode="ltGray">
          <a:xfrm>
            <a:off x="11679936" y="0"/>
            <a:ext cx="51206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ex New Book" panose="02010600040501010103" pitchFamily="2" charset="0"/>
              <a:ea typeface="Apex New Book" panose="02010600040501010103" pitchFamily="2" charset="0"/>
              <a:cs typeface="Apex New Book" panose="02010600040501010103" pitchFamily="2" charset="0"/>
            </a:endParaRPr>
          </a:p>
        </p:txBody>
      </p:sp>
      <p:sp>
        <p:nvSpPr>
          <p:cNvPr id="9" name="Content 8">
            <a:extLst>
              <a:ext uri="{FF2B5EF4-FFF2-40B4-BE49-F238E27FC236}">
                <a16:creationId xmlns:a16="http://schemas.microsoft.com/office/drawing/2014/main" id="{9A27E9BB-2105-42A1-A364-072AEDF855DF}"/>
              </a:ext>
            </a:extLst>
          </p:cNvPr>
          <p:cNvSpPr>
            <a:spLocks noGrp="1"/>
          </p:cNvSpPr>
          <p:nvPr>
            <p:ph sz="quarter" idx="13" hasCustomPrompt="1"/>
          </p:nvPr>
        </p:nvSpPr>
        <p:spPr>
          <a:xfrm>
            <a:off x="502284" y="1737360"/>
            <a:ext cx="5669280" cy="4390390"/>
          </a:xfrm>
        </p:spPr>
        <p:txBody>
          <a:bodyPr/>
          <a:lstStyle>
            <a:lvl1pPr>
              <a:defRPr/>
            </a:lvl1pPr>
            <a:lvl2pPr>
              <a:defRPr/>
            </a:lvl2pPr>
            <a:lvl3pPr>
              <a:defRPr/>
            </a:lvl3pPr>
            <a:lvl4pPr>
              <a:defRPr/>
            </a:lvl4pPr>
            <a:lvl5pPr>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4">
            <a:extLst>
              <a:ext uri="{FF2B5EF4-FFF2-40B4-BE49-F238E27FC236}">
                <a16:creationId xmlns:a16="http://schemas.microsoft.com/office/drawing/2014/main" id="{67B99815-1D0D-40E8-92A6-6F617DC7EFAF}"/>
              </a:ext>
            </a:extLst>
          </p:cNvPr>
          <p:cNvSpPr>
            <a:spLocks noGrp="1"/>
          </p:cNvSpPr>
          <p:nvPr>
            <p:ph type="pic" sz="quarter" idx="10" hasCustomPrompt="1"/>
          </p:nvPr>
        </p:nvSpPr>
        <p:spPr>
          <a:xfrm>
            <a:off x="6647688" y="0"/>
            <a:ext cx="5032248" cy="6858000"/>
          </a:xfrm>
          <a:prstGeom prst="rect">
            <a:avLst/>
          </a:prstGeom>
          <a:pattFill prst="wdUpDiag">
            <a:fgClr>
              <a:schemeClr val="bg1">
                <a:lumMod val="95000"/>
              </a:schemeClr>
            </a:fgClr>
            <a:bgClr>
              <a:schemeClr val="bg1">
                <a:lumMod val="85000"/>
              </a:schemeClr>
            </a:bgClr>
          </a:pattFill>
        </p:spPr>
        <p:txBody>
          <a:bodyPr lIns="274320" tIns="274320" rIns="2103120" bIns="91440"/>
          <a:lstStyle>
            <a:lvl1pPr marL="0" indent="0">
              <a:lnSpc>
                <a:spcPct val="100000"/>
              </a:lnSpc>
              <a:buNone/>
              <a:defRPr b="0">
                <a:solidFill>
                  <a:schemeClr val="tx1"/>
                </a:solidFill>
                <a:latin typeface="+mn-lt"/>
              </a:defRPr>
            </a:lvl1pPr>
          </a:lstStyle>
          <a:p>
            <a:r>
              <a:rPr lang="en-GB" dirty="0"/>
              <a:t>Drag picture to placeholder or click icon to add, then send to back.</a:t>
            </a:r>
            <a:endParaRPr lang="en-US" dirty="0"/>
          </a:p>
        </p:txBody>
      </p:sp>
      <p:sp>
        <p:nvSpPr>
          <p:cNvPr id="5" name="Slide Number 4">
            <a:extLst>
              <a:ext uri="{FF2B5EF4-FFF2-40B4-BE49-F238E27FC236}">
                <a16:creationId xmlns:a16="http://schemas.microsoft.com/office/drawing/2014/main" id="{479924D4-EF4D-421A-9DC3-66E5E0DC5CFB}"/>
              </a:ext>
            </a:extLst>
          </p:cNvPr>
          <p:cNvSpPr>
            <a:spLocks noGrp="1"/>
          </p:cNvSpPr>
          <p:nvPr>
            <p:ph type="sldNum" sz="quarter" idx="12"/>
          </p:nvPr>
        </p:nvSpPr>
        <p:spPr/>
        <p:txBody>
          <a:bodyPr/>
          <a:lstStyle/>
          <a:p>
            <a:fld id="{E1F70E87-4818-48F4-88E2-E301CB903448}" type="slidenum">
              <a:rPr lang="en-US" smtClean="0"/>
              <a:pPr/>
              <a:t>‹#›</a:t>
            </a:fld>
            <a:endParaRPr lang="en-US" dirty="0"/>
          </a:p>
        </p:txBody>
      </p:sp>
      <p:sp>
        <p:nvSpPr>
          <p:cNvPr id="3" name="Date Placeholder 2">
            <a:extLst>
              <a:ext uri="{FF2B5EF4-FFF2-40B4-BE49-F238E27FC236}">
                <a16:creationId xmlns:a16="http://schemas.microsoft.com/office/drawing/2014/main" id="{7B4191DF-A028-4029-8F11-D72F0CD5A944}"/>
              </a:ext>
            </a:extLst>
          </p:cNvPr>
          <p:cNvSpPr>
            <a:spLocks noGrp="1"/>
          </p:cNvSpPr>
          <p:nvPr>
            <p:ph type="dt" sz="half" idx="14"/>
          </p:nvPr>
        </p:nvSpPr>
        <p:spPr/>
        <p:txBody>
          <a:bodyPr/>
          <a:lstStyle/>
          <a:p>
            <a:fld id="{44447170-F1AC-4F6F-97CD-3085A335B429}" type="datetimeFigureOut">
              <a:rPr lang="en-US" smtClean="0"/>
              <a:pPr/>
              <a:t>9/16/2025</a:t>
            </a:fld>
            <a:endParaRPr lang="en-US" dirty="0"/>
          </a:p>
        </p:txBody>
      </p:sp>
      <p:sp>
        <p:nvSpPr>
          <p:cNvPr id="4" name="Footer Placeholder 3">
            <a:extLst>
              <a:ext uri="{FF2B5EF4-FFF2-40B4-BE49-F238E27FC236}">
                <a16:creationId xmlns:a16="http://schemas.microsoft.com/office/drawing/2014/main" id="{651216A5-75F0-4739-BA42-B5CB7C963E0D}"/>
              </a:ext>
            </a:extLst>
          </p:cNvPr>
          <p:cNvSpPr>
            <a:spLocks noGrp="1"/>
          </p:cNvSpPr>
          <p:nvPr>
            <p:ph type="ftr" sz="quarter" idx="15"/>
          </p:nvPr>
        </p:nvSpPr>
        <p:spPr/>
        <p:txBody>
          <a:bodyPr/>
          <a:lstStyle>
            <a:lvl1pPr>
              <a:defRPr>
                <a:solidFill>
                  <a:schemeClr val="bg1"/>
                </a:solidFill>
              </a:defRPr>
            </a:lvl1pPr>
          </a:lstStyle>
          <a:p>
            <a:endParaRPr lang="en-US" dirty="0"/>
          </a:p>
        </p:txBody>
      </p:sp>
      <p:sp>
        <p:nvSpPr>
          <p:cNvPr id="8" name="Title 7">
            <a:extLst>
              <a:ext uri="{FF2B5EF4-FFF2-40B4-BE49-F238E27FC236}">
                <a16:creationId xmlns:a16="http://schemas.microsoft.com/office/drawing/2014/main" id="{0739B224-6B19-45BE-A224-818D8A7DF50D}"/>
              </a:ext>
            </a:extLst>
          </p:cNvPr>
          <p:cNvSpPr>
            <a:spLocks noGrp="1"/>
          </p:cNvSpPr>
          <p:nvPr>
            <p:ph type="title" hasCustomPrompt="1"/>
          </p:nvPr>
        </p:nvSpPr>
        <p:spPr>
          <a:xfrm>
            <a:off x="495300" y="0"/>
            <a:ext cx="5669280" cy="1463040"/>
          </a:xfrm>
        </p:spPr>
        <p:txBody>
          <a:bodyPr/>
          <a:lstStyle/>
          <a:p>
            <a:r>
              <a:rPr lang="en-US" dirty="0"/>
              <a:t>Slide title, 36pt</a:t>
            </a:r>
          </a:p>
        </p:txBody>
      </p:sp>
    </p:spTree>
    <p:extLst>
      <p:ext uri="{BB962C8B-B14F-4D97-AF65-F5344CB8AC3E}">
        <p14:creationId xmlns:p14="http://schemas.microsoft.com/office/powerpoint/2010/main" val="19061902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amp; light image lt">
    <p:spTree>
      <p:nvGrpSpPr>
        <p:cNvPr id="1" name=""/>
        <p:cNvGrpSpPr/>
        <p:nvPr/>
      </p:nvGrpSpPr>
      <p:grpSpPr>
        <a:xfrm>
          <a:off x="0" y="0"/>
          <a:ext cx="0" cy="0"/>
          <a:chOff x="0" y="0"/>
          <a:chExt cx="0" cy="0"/>
        </a:xfrm>
      </p:grpSpPr>
      <p:sp>
        <p:nvSpPr>
          <p:cNvPr id="5" name="Slide Number 4">
            <a:extLst>
              <a:ext uri="{FF2B5EF4-FFF2-40B4-BE49-F238E27FC236}">
                <a16:creationId xmlns:a16="http://schemas.microsoft.com/office/drawing/2014/main" id="{479924D4-EF4D-421A-9DC3-66E5E0DC5CFB}"/>
              </a:ext>
            </a:extLst>
          </p:cNvPr>
          <p:cNvSpPr>
            <a:spLocks noGrp="1"/>
          </p:cNvSpPr>
          <p:nvPr>
            <p:ph type="sldNum" sz="quarter" idx="12"/>
          </p:nvPr>
        </p:nvSpPr>
        <p:spPr>
          <a:xfrm>
            <a:off x="11679936" y="6464808"/>
            <a:ext cx="512064" cy="393192"/>
          </a:xfrm>
        </p:spPr>
        <p:txBody>
          <a:bodyPr/>
          <a:lstStyle>
            <a:lvl1pPr>
              <a:defRPr>
                <a:solidFill>
                  <a:schemeClr val="bg1"/>
                </a:solidFill>
              </a:defRPr>
            </a:lvl1pPr>
          </a:lstStyle>
          <a:p>
            <a:fld id="{E1F70E87-4818-48F4-88E2-E301CB903448}" type="slidenum">
              <a:rPr lang="en-US" smtClean="0"/>
              <a:pPr/>
              <a:t>‹#›</a:t>
            </a:fld>
            <a:endParaRPr lang="en-US" dirty="0"/>
          </a:p>
        </p:txBody>
      </p:sp>
      <p:sp>
        <p:nvSpPr>
          <p:cNvPr id="2" name="Title 1">
            <a:extLst>
              <a:ext uri="{FF2B5EF4-FFF2-40B4-BE49-F238E27FC236}">
                <a16:creationId xmlns:a16="http://schemas.microsoft.com/office/drawing/2014/main" id="{CE0615C7-DFF2-44D5-85E6-86D2A729E631}"/>
              </a:ext>
            </a:extLst>
          </p:cNvPr>
          <p:cNvSpPr>
            <a:spLocks noGrp="1"/>
          </p:cNvSpPr>
          <p:nvPr>
            <p:ph type="title" hasCustomPrompt="1"/>
          </p:nvPr>
        </p:nvSpPr>
        <p:spPr>
          <a:xfrm>
            <a:off x="5989636" y="0"/>
            <a:ext cx="5478464" cy="1463040"/>
          </a:xfrm>
        </p:spPr>
        <p:txBody>
          <a:bodyPr anchor="b"/>
          <a:lstStyle>
            <a:lvl1pPr>
              <a:defRPr/>
            </a:lvl1pPr>
          </a:lstStyle>
          <a:p>
            <a:r>
              <a:rPr lang="en-US" dirty="0"/>
              <a:t>Slide title, 36pt</a:t>
            </a:r>
          </a:p>
        </p:txBody>
      </p:sp>
      <p:sp>
        <p:nvSpPr>
          <p:cNvPr id="9" name="Content 8">
            <a:extLst>
              <a:ext uri="{FF2B5EF4-FFF2-40B4-BE49-F238E27FC236}">
                <a16:creationId xmlns:a16="http://schemas.microsoft.com/office/drawing/2014/main" id="{9A27E9BB-2105-42A1-A364-072AEDF855DF}"/>
              </a:ext>
            </a:extLst>
          </p:cNvPr>
          <p:cNvSpPr>
            <a:spLocks noGrp="1"/>
          </p:cNvSpPr>
          <p:nvPr>
            <p:ph sz="quarter" idx="13" hasCustomPrompt="1"/>
          </p:nvPr>
        </p:nvSpPr>
        <p:spPr>
          <a:xfrm>
            <a:off x="5989635" y="1737360"/>
            <a:ext cx="5478464" cy="4390390"/>
          </a:xfrm>
        </p:spPr>
        <p:txBody>
          <a:bodyPr/>
          <a:lstStyle>
            <a:lvl1pPr>
              <a:defRPr/>
            </a:lvl1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4">
            <a:extLst>
              <a:ext uri="{FF2B5EF4-FFF2-40B4-BE49-F238E27FC236}">
                <a16:creationId xmlns:a16="http://schemas.microsoft.com/office/drawing/2014/main" id="{67B99815-1D0D-40E8-92A6-6F617DC7EFAF}"/>
              </a:ext>
            </a:extLst>
          </p:cNvPr>
          <p:cNvSpPr>
            <a:spLocks noGrp="1"/>
          </p:cNvSpPr>
          <p:nvPr>
            <p:ph type="pic" sz="quarter" idx="10" hasCustomPrompt="1"/>
          </p:nvPr>
        </p:nvSpPr>
        <p:spPr>
          <a:xfrm>
            <a:off x="0" y="0"/>
            <a:ext cx="5532120" cy="6858000"/>
          </a:xfrm>
          <a:prstGeom prst="rect">
            <a:avLst/>
          </a:prstGeom>
          <a:pattFill prst="wdUpDiag">
            <a:fgClr>
              <a:schemeClr val="bg1">
                <a:lumMod val="95000"/>
              </a:schemeClr>
            </a:fgClr>
            <a:bgClr>
              <a:schemeClr val="bg1">
                <a:lumMod val="85000"/>
              </a:schemeClr>
            </a:bgClr>
          </a:pattFill>
        </p:spPr>
        <p:txBody>
          <a:bodyPr lIns="274320" tIns="274320" rIns="914400" bIns="91440"/>
          <a:lstStyle>
            <a:lvl1pPr marL="0" indent="0">
              <a:lnSpc>
                <a:spcPct val="100000"/>
              </a:lnSpc>
              <a:buNone/>
              <a:defRPr b="0">
                <a:solidFill>
                  <a:schemeClr val="tx1"/>
                </a:solidFill>
                <a:latin typeface="+mn-lt"/>
              </a:defRPr>
            </a:lvl1pPr>
          </a:lstStyle>
          <a:p>
            <a:r>
              <a:rPr lang="en-GB" dirty="0"/>
              <a:t>Drag picture to placeholder or click icon to add, then send to back. If logo not showing on slide, copy from slide master and paste on slide layout taking care to match size and position.</a:t>
            </a:r>
            <a:endParaRPr lang="en-US" dirty="0"/>
          </a:p>
        </p:txBody>
      </p:sp>
      <p:pic>
        <p:nvPicPr>
          <p:cNvPr id="8" name="Logo 7">
            <a:extLst>
              <a:ext uri="{FF2B5EF4-FFF2-40B4-BE49-F238E27FC236}">
                <a16:creationId xmlns:a16="http://schemas.microsoft.com/office/drawing/2014/main" id="{349B052C-AB6E-45D0-8D7B-72E2CF3E360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89638" y="6400800"/>
            <a:ext cx="2926080" cy="188002"/>
          </a:xfrm>
          <a:prstGeom prst="rect">
            <a:avLst/>
          </a:prstGeom>
        </p:spPr>
      </p:pic>
      <p:sp>
        <p:nvSpPr>
          <p:cNvPr id="3" name="Date Placeholder 2">
            <a:extLst>
              <a:ext uri="{FF2B5EF4-FFF2-40B4-BE49-F238E27FC236}">
                <a16:creationId xmlns:a16="http://schemas.microsoft.com/office/drawing/2014/main" id="{837E3E5F-27E5-4A80-BA44-CD8EEB29B530}"/>
              </a:ext>
            </a:extLst>
          </p:cNvPr>
          <p:cNvSpPr>
            <a:spLocks noGrp="1"/>
          </p:cNvSpPr>
          <p:nvPr>
            <p:ph type="dt" sz="half" idx="14"/>
          </p:nvPr>
        </p:nvSpPr>
        <p:spPr>
          <a:xfrm>
            <a:off x="4160520" y="6464808"/>
            <a:ext cx="1371600" cy="393192"/>
          </a:xfrm>
        </p:spPr>
        <p:txBody>
          <a:bodyPr/>
          <a:lstStyle>
            <a:lvl1pPr>
              <a:defRPr>
                <a:solidFill>
                  <a:schemeClr val="bg1"/>
                </a:solidFill>
              </a:defRPr>
            </a:lvl1pPr>
          </a:lstStyle>
          <a:p>
            <a:fld id="{44447170-F1AC-4F6F-97CD-3085A335B429}" type="datetimeFigureOut">
              <a:rPr lang="en-US" smtClean="0"/>
              <a:pPr/>
              <a:t>9/16/2025</a:t>
            </a:fld>
            <a:endParaRPr lang="en-US" dirty="0"/>
          </a:p>
        </p:txBody>
      </p:sp>
      <p:sp>
        <p:nvSpPr>
          <p:cNvPr id="4" name="Footer Placeholder 3">
            <a:extLst>
              <a:ext uri="{FF2B5EF4-FFF2-40B4-BE49-F238E27FC236}">
                <a16:creationId xmlns:a16="http://schemas.microsoft.com/office/drawing/2014/main" id="{B0606839-ED2B-488B-85A7-6D101241EFF3}"/>
              </a:ext>
            </a:extLst>
          </p:cNvPr>
          <p:cNvSpPr>
            <a:spLocks noGrp="1"/>
          </p:cNvSpPr>
          <p:nvPr>
            <p:ph type="ftr" sz="quarter" idx="15"/>
          </p:nvPr>
        </p:nvSpPr>
        <p:spPr>
          <a:xfrm>
            <a:off x="495300" y="6464808"/>
            <a:ext cx="3444875" cy="393192"/>
          </a:xfr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26928184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amp; 2-image r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C190158-29E5-4E04-95AF-ADBEE22DF175}"/>
              </a:ext>
              <a:ext uri="{C183D7F6-B498-43B3-948B-1728B52AA6E4}">
                <adec:decorative xmlns:adec="http://schemas.microsoft.com/office/drawing/2017/decorative" val="1"/>
              </a:ext>
            </a:extLst>
          </p:cNvPr>
          <p:cNvSpPr/>
          <p:nvPr userDrawn="1"/>
        </p:nvSpPr>
        <p:spPr bwMode="ltGray">
          <a:xfrm>
            <a:off x="11679936" y="0"/>
            <a:ext cx="51206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ex New Book" panose="02010600040501010103" pitchFamily="2" charset="0"/>
              <a:ea typeface="Apex New Book" panose="02010600040501010103" pitchFamily="2" charset="0"/>
              <a:cs typeface="Apex New Book" panose="02010600040501010103" pitchFamily="2" charset="0"/>
            </a:endParaRPr>
          </a:p>
        </p:txBody>
      </p:sp>
      <p:sp>
        <p:nvSpPr>
          <p:cNvPr id="5" name="Slide Number 4">
            <a:extLst>
              <a:ext uri="{FF2B5EF4-FFF2-40B4-BE49-F238E27FC236}">
                <a16:creationId xmlns:a16="http://schemas.microsoft.com/office/drawing/2014/main" id="{95639352-0F93-4775-9E8A-03756E489E2E}"/>
              </a:ext>
            </a:extLst>
          </p:cNvPr>
          <p:cNvSpPr>
            <a:spLocks noGrp="1"/>
          </p:cNvSpPr>
          <p:nvPr>
            <p:ph type="sldNum" sz="quarter" idx="12"/>
          </p:nvPr>
        </p:nvSpPr>
        <p:spPr/>
        <p:txBody>
          <a:bodyPr/>
          <a:lstStyle/>
          <a:p>
            <a:fld id="{E1F70E87-4818-48F4-88E2-E301CB903448}" type="slidenum">
              <a:rPr lang="en-US" smtClean="0"/>
              <a:pPr/>
              <a:t>‹#›</a:t>
            </a:fld>
            <a:endParaRPr lang="en-US" dirty="0"/>
          </a:p>
        </p:txBody>
      </p:sp>
      <p:sp>
        <p:nvSpPr>
          <p:cNvPr id="2" name="Title 1">
            <a:extLst>
              <a:ext uri="{FF2B5EF4-FFF2-40B4-BE49-F238E27FC236}">
                <a16:creationId xmlns:a16="http://schemas.microsoft.com/office/drawing/2014/main" id="{9E531341-6728-40EE-A348-EDA031E8D650}"/>
              </a:ext>
            </a:extLst>
          </p:cNvPr>
          <p:cNvSpPr>
            <a:spLocks noGrp="1"/>
          </p:cNvSpPr>
          <p:nvPr>
            <p:ph type="title" hasCustomPrompt="1"/>
          </p:nvPr>
        </p:nvSpPr>
        <p:spPr>
          <a:xfrm>
            <a:off x="495300" y="0"/>
            <a:ext cx="5669280" cy="1463040"/>
          </a:xfrm>
        </p:spPr>
        <p:txBody>
          <a:bodyPr/>
          <a:lstStyle>
            <a:lvl1pPr>
              <a:defRPr/>
            </a:lvl1pPr>
          </a:lstStyle>
          <a:p>
            <a:r>
              <a:rPr lang="en-US" dirty="0"/>
              <a:t>Slide title, 36pt</a:t>
            </a:r>
          </a:p>
        </p:txBody>
      </p:sp>
      <p:sp>
        <p:nvSpPr>
          <p:cNvPr id="6" name="Content 8">
            <a:extLst>
              <a:ext uri="{FF2B5EF4-FFF2-40B4-BE49-F238E27FC236}">
                <a16:creationId xmlns:a16="http://schemas.microsoft.com/office/drawing/2014/main" id="{25A78BE5-297A-4CC1-9A48-6E4ABD317792}"/>
              </a:ext>
            </a:extLst>
          </p:cNvPr>
          <p:cNvSpPr>
            <a:spLocks noGrp="1"/>
          </p:cNvSpPr>
          <p:nvPr>
            <p:ph sz="quarter" idx="13" hasCustomPrompt="1"/>
          </p:nvPr>
        </p:nvSpPr>
        <p:spPr>
          <a:xfrm>
            <a:off x="502284" y="1737360"/>
            <a:ext cx="5669280" cy="4390390"/>
          </a:xfrm>
        </p:spPr>
        <p:txBody>
          <a:bodyPr/>
          <a:lstStyle>
            <a:lvl1pPr>
              <a:defRPr/>
            </a:lvl1pPr>
            <a:lvl2pPr>
              <a:defRPr/>
            </a:lvl2pPr>
            <a:lvl3pPr>
              <a:defRPr/>
            </a:lvl3pPr>
            <a:lvl4pPr>
              <a:defRPr/>
            </a:lvl4pPr>
            <a:lvl5pPr>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4">
            <a:extLst>
              <a:ext uri="{FF2B5EF4-FFF2-40B4-BE49-F238E27FC236}">
                <a16:creationId xmlns:a16="http://schemas.microsoft.com/office/drawing/2014/main" id="{6E58B576-0509-43D7-830E-4871B5194B94}"/>
              </a:ext>
            </a:extLst>
          </p:cNvPr>
          <p:cNvSpPr>
            <a:spLocks noGrp="1"/>
          </p:cNvSpPr>
          <p:nvPr>
            <p:ph type="pic" sz="quarter" idx="10" hasCustomPrompt="1"/>
          </p:nvPr>
        </p:nvSpPr>
        <p:spPr>
          <a:xfrm>
            <a:off x="6647688" y="0"/>
            <a:ext cx="5029200" cy="3429000"/>
          </a:xfrm>
          <a:prstGeom prst="rect">
            <a:avLst/>
          </a:prstGeom>
          <a:pattFill prst="wdUpDiag">
            <a:fgClr>
              <a:schemeClr val="bg1">
                <a:lumMod val="95000"/>
              </a:schemeClr>
            </a:fgClr>
            <a:bgClr>
              <a:schemeClr val="bg1">
                <a:lumMod val="85000"/>
              </a:schemeClr>
            </a:bgClr>
          </a:pattFill>
        </p:spPr>
        <p:txBody>
          <a:bodyPr lIns="274320" tIns="274320" rIns="914400" bIns="91440"/>
          <a:lstStyle>
            <a:lvl1pPr marL="0" indent="0">
              <a:lnSpc>
                <a:spcPct val="100000"/>
              </a:lnSpc>
              <a:buNone/>
              <a:defRPr b="0">
                <a:solidFill>
                  <a:schemeClr val="tx1"/>
                </a:solidFill>
                <a:latin typeface="+mn-lt"/>
              </a:defRPr>
            </a:lvl1pPr>
          </a:lstStyle>
          <a:p>
            <a:r>
              <a:rPr lang="en-GB" dirty="0"/>
              <a:t>Drag picture to placeholder or click icon to add, then send to back.</a:t>
            </a:r>
            <a:endParaRPr lang="en-US" dirty="0"/>
          </a:p>
        </p:txBody>
      </p:sp>
      <p:sp>
        <p:nvSpPr>
          <p:cNvPr id="8" name="Picture 5">
            <a:extLst>
              <a:ext uri="{FF2B5EF4-FFF2-40B4-BE49-F238E27FC236}">
                <a16:creationId xmlns:a16="http://schemas.microsoft.com/office/drawing/2014/main" id="{4FA18C3F-A5EA-4EC9-9B6C-84400FBAD05C}"/>
              </a:ext>
            </a:extLst>
          </p:cNvPr>
          <p:cNvSpPr>
            <a:spLocks noGrp="1"/>
          </p:cNvSpPr>
          <p:nvPr>
            <p:ph type="pic" sz="quarter" idx="14" hasCustomPrompt="1"/>
          </p:nvPr>
        </p:nvSpPr>
        <p:spPr>
          <a:xfrm>
            <a:off x="6647688" y="3429000"/>
            <a:ext cx="5029200" cy="3429000"/>
          </a:xfrm>
          <a:prstGeom prst="rect">
            <a:avLst/>
          </a:prstGeom>
          <a:pattFill prst="wdUpDiag">
            <a:fgClr>
              <a:schemeClr val="bg1">
                <a:lumMod val="95000"/>
              </a:schemeClr>
            </a:fgClr>
            <a:bgClr>
              <a:schemeClr val="bg1">
                <a:lumMod val="85000"/>
              </a:schemeClr>
            </a:bgClr>
          </a:pattFill>
        </p:spPr>
        <p:txBody>
          <a:bodyPr lIns="274320" tIns="274320" rIns="914400" bIns="91440"/>
          <a:lstStyle>
            <a:lvl1pPr marL="0" indent="0">
              <a:lnSpc>
                <a:spcPct val="100000"/>
              </a:lnSpc>
              <a:buNone/>
              <a:defRPr b="0">
                <a:solidFill>
                  <a:schemeClr val="tx1"/>
                </a:solidFill>
                <a:latin typeface="+mn-lt"/>
              </a:defRPr>
            </a:lvl1pPr>
          </a:lstStyle>
          <a:p>
            <a:r>
              <a:rPr lang="en-GB" dirty="0"/>
              <a:t>Drag picture to placeholder or click icon to add, then send to back.</a:t>
            </a:r>
            <a:endParaRPr lang="en-US" dirty="0"/>
          </a:p>
        </p:txBody>
      </p:sp>
      <p:sp>
        <p:nvSpPr>
          <p:cNvPr id="3" name="Date Placeholder 2">
            <a:extLst>
              <a:ext uri="{FF2B5EF4-FFF2-40B4-BE49-F238E27FC236}">
                <a16:creationId xmlns:a16="http://schemas.microsoft.com/office/drawing/2014/main" id="{1F810B12-FA55-4CE5-9341-DEBB1CC8A702}"/>
              </a:ext>
            </a:extLst>
          </p:cNvPr>
          <p:cNvSpPr>
            <a:spLocks noGrp="1"/>
          </p:cNvSpPr>
          <p:nvPr>
            <p:ph type="dt" sz="half" idx="15"/>
          </p:nvPr>
        </p:nvSpPr>
        <p:spPr/>
        <p:txBody>
          <a:bodyPr/>
          <a:lstStyle/>
          <a:p>
            <a:fld id="{44447170-F1AC-4F6F-97CD-3085A335B429}" type="datetimeFigureOut">
              <a:rPr lang="en-US" smtClean="0"/>
              <a:pPr/>
              <a:t>9/16/2025</a:t>
            </a:fld>
            <a:endParaRPr lang="en-US" dirty="0"/>
          </a:p>
        </p:txBody>
      </p:sp>
      <p:sp>
        <p:nvSpPr>
          <p:cNvPr id="4" name="Footer Placeholder 3">
            <a:extLst>
              <a:ext uri="{FF2B5EF4-FFF2-40B4-BE49-F238E27FC236}">
                <a16:creationId xmlns:a16="http://schemas.microsoft.com/office/drawing/2014/main" id="{21C68774-4F97-45F0-BF6C-FC612213BE59}"/>
              </a:ext>
            </a:extLst>
          </p:cNvPr>
          <p:cNvSpPr>
            <a:spLocks noGrp="1"/>
          </p:cNvSpPr>
          <p:nvPr>
            <p:ph type="ftr" sz="quarter" idx="16"/>
          </p:nvPr>
        </p:nvSpPr>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21427794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amp; light 2-image lt">
    <p:spTree>
      <p:nvGrpSpPr>
        <p:cNvPr id="1" name=""/>
        <p:cNvGrpSpPr/>
        <p:nvPr/>
      </p:nvGrpSpPr>
      <p:grpSpPr>
        <a:xfrm>
          <a:off x="0" y="0"/>
          <a:ext cx="0" cy="0"/>
          <a:chOff x="0" y="0"/>
          <a:chExt cx="0" cy="0"/>
        </a:xfrm>
      </p:grpSpPr>
      <p:sp>
        <p:nvSpPr>
          <p:cNvPr id="7" name="Picture 4">
            <a:extLst>
              <a:ext uri="{FF2B5EF4-FFF2-40B4-BE49-F238E27FC236}">
                <a16:creationId xmlns:a16="http://schemas.microsoft.com/office/drawing/2014/main" id="{6E58B576-0509-43D7-830E-4871B5194B94}"/>
              </a:ext>
            </a:extLst>
          </p:cNvPr>
          <p:cNvSpPr>
            <a:spLocks noGrp="1"/>
          </p:cNvSpPr>
          <p:nvPr>
            <p:ph type="pic" sz="quarter" idx="10" hasCustomPrompt="1"/>
          </p:nvPr>
        </p:nvSpPr>
        <p:spPr>
          <a:xfrm>
            <a:off x="0" y="0"/>
            <a:ext cx="5532120" cy="3429000"/>
          </a:xfrm>
          <a:prstGeom prst="rect">
            <a:avLst/>
          </a:prstGeom>
          <a:pattFill prst="wdUpDiag">
            <a:fgClr>
              <a:schemeClr val="bg1">
                <a:lumMod val="95000"/>
              </a:schemeClr>
            </a:fgClr>
            <a:bgClr>
              <a:schemeClr val="bg1">
                <a:lumMod val="85000"/>
              </a:schemeClr>
            </a:bgClr>
          </a:pattFill>
        </p:spPr>
        <p:txBody>
          <a:bodyPr lIns="274320" tIns="182880" rIns="914400" bIns="91440"/>
          <a:lstStyle>
            <a:lvl1pPr marL="0" indent="0">
              <a:lnSpc>
                <a:spcPct val="100000"/>
              </a:lnSpc>
              <a:buNone/>
              <a:defRPr b="0">
                <a:solidFill>
                  <a:schemeClr val="tx1"/>
                </a:solidFill>
                <a:latin typeface="+mn-lt"/>
              </a:defRPr>
            </a:lvl1pPr>
          </a:lstStyle>
          <a:p>
            <a:r>
              <a:rPr lang="en-GB" dirty="0"/>
              <a:t>Drag picture to placeholder or click icon to add, then send to back.</a:t>
            </a:r>
            <a:endParaRPr lang="en-US" dirty="0"/>
          </a:p>
        </p:txBody>
      </p:sp>
      <p:sp>
        <p:nvSpPr>
          <p:cNvPr id="8" name="Picture 5">
            <a:extLst>
              <a:ext uri="{FF2B5EF4-FFF2-40B4-BE49-F238E27FC236}">
                <a16:creationId xmlns:a16="http://schemas.microsoft.com/office/drawing/2014/main" id="{4FA18C3F-A5EA-4EC9-9B6C-84400FBAD05C}"/>
              </a:ext>
            </a:extLst>
          </p:cNvPr>
          <p:cNvSpPr>
            <a:spLocks noGrp="1"/>
          </p:cNvSpPr>
          <p:nvPr>
            <p:ph type="pic" sz="quarter" idx="14" hasCustomPrompt="1"/>
          </p:nvPr>
        </p:nvSpPr>
        <p:spPr>
          <a:xfrm>
            <a:off x="0" y="3429000"/>
            <a:ext cx="5532120" cy="3429000"/>
          </a:xfrm>
          <a:prstGeom prst="rect">
            <a:avLst/>
          </a:prstGeom>
          <a:pattFill prst="wdUpDiag">
            <a:fgClr>
              <a:schemeClr val="bg1">
                <a:lumMod val="95000"/>
              </a:schemeClr>
            </a:fgClr>
            <a:bgClr>
              <a:schemeClr val="bg1">
                <a:lumMod val="85000"/>
              </a:schemeClr>
            </a:bgClr>
          </a:pattFill>
        </p:spPr>
        <p:txBody>
          <a:bodyPr lIns="274320" tIns="182880" rIns="274320" bIns="91440"/>
          <a:lstStyle>
            <a:lvl1pPr marL="0" indent="0">
              <a:lnSpc>
                <a:spcPct val="100000"/>
              </a:lnSpc>
              <a:buNone/>
              <a:defRPr b="0">
                <a:solidFill>
                  <a:schemeClr val="tx1"/>
                </a:solidFill>
                <a:latin typeface="+mn-lt"/>
              </a:defRPr>
            </a:lvl1pPr>
          </a:lstStyle>
          <a:p>
            <a:r>
              <a:rPr lang="en-GB" dirty="0"/>
              <a:t>Drag picture to placeholder or click icon to add, then send to back. If logo not showing on slide, copy from slide master and paste on slide layout taking care to match size and position.</a:t>
            </a:r>
            <a:endParaRPr lang="en-US" dirty="0"/>
          </a:p>
        </p:txBody>
      </p:sp>
      <p:sp>
        <p:nvSpPr>
          <p:cNvPr id="5" name="Slide Number 4">
            <a:extLst>
              <a:ext uri="{FF2B5EF4-FFF2-40B4-BE49-F238E27FC236}">
                <a16:creationId xmlns:a16="http://schemas.microsoft.com/office/drawing/2014/main" id="{95639352-0F93-4775-9E8A-03756E489E2E}"/>
              </a:ext>
            </a:extLst>
          </p:cNvPr>
          <p:cNvSpPr>
            <a:spLocks noGrp="1"/>
          </p:cNvSpPr>
          <p:nvPr>
            <p:ph type="sldNum" sz="quarter" idx="12"/>
          </p:nvPr>
        </p:nvSpPr>
        <p:spPr/>
        <p:txBody>
          <a:bodyPr/>
          <a:lstStyle>
            <a:lvl1pPr>
              <a:defRPr>
                <a:solidFill>
                  <a:schemeClr val="bg1"/>
                </a:solidFill>
              </a:defRPr>
            </a:lvl1pPr>
          </a:lstStyle>
          <a:p>
            <a:fld id="{E1F70E87-4818-48F4-88E2-E301CB903448}" type="slidenum">
              <a:rPr lang="en-US" smtClean="0"/>
              <a:pPr/>
              <a:t>‹#›</a:t>
            </a:fld>
            <a:endParaRPr lang="en-US" dirty="0"/>
          </a:p>
        </p:txBody>
      </p:sp>
      <p:sp>
        <p:nvSpPr>
          <p:cNvPr id="2" name="Title 1">
            <a:extLst>
              <a:ext uri="{FF2B5EF4-FFF2-40B4-BE49-F238E27FC236}">
                <a16:creationId xmlns:a16="http://schemas.microsoft.com/office/drawing/2014/main" id="{9E531341-6728-40EE-A348-EDA031E8D650}"/>
              </a:ext>
            </a:extLst>
          </p:cNvPr>
          <p:cNvSpPr>
            <a:spLocks noGrp="1"/>
          </p:cNvSpPr>
          <p:nvPr>
            <p:ph type="title" hasCustomPrompt="1"/>
          </p:nvPr>
        </p:nvSpPr>
        <p:spPr>
          <a:xfrm>
            <a:off x="5998464" y="0"/>
            <a:ext cx="5469636" cy="1463040"/>
          </a:xfrm>
        </p:spPr>
        <p:txBody>
          <a:bodyPr/>
          <a:lstStyle>
            <a:lvl1pPr>
              <a:defRPr/>
            </a:lvl1pPr>
          </a:lstStyle>
          <a:p>
            <a:r>
              <a:rPr lang="en-US" dirty="0"/>
              <a:t>Slide title, 36pt</a:t>
            </a:r>
          </a:p>
        </p:txBody>
      </p:sp>
      <p:sp>
        <p:nvSpPr>
          <p:cNvPr id="6" name="Content 8">
            <a:extLst>
              <a:ext uri="{FF2B5EF4-FFF2-40B4-BE49-F238E27FC236}">
                <a16:creationId xmlns:a16="http://schemas.microsoft.com/office/drawing/2014/main" id="{25A78BE5-297A-4CC1-9A48-6E4ABD317792}"/>
              </a:ext>
            </a:extLst>
          </p:cNvPr>
          <p:cNvSpPr>
            <a:spLocks noGrp="1"/>
          </p:cNvSpPr>
          <p:nvPr>
            <p:ph sz="quarter" idx="13" hasCustomPrompt="1"/>
          </p:nvPr>
        </p:nvSpPr>
        <p:spPr>
          <a:xfrm>
            <a:off x="5998464" y="1737360"/>
            <a:ext cx="5469636" cy="4390390"/>
          </a:xfrm>
        </p:spPr>
        <p:txBody>
          <a:bodyPr/>
          <a:lstStyle>
            <a:lvl1pPr>
              <a:defRPr/>
            </a:lvl1pPr>
            <a:lvl2pPr>
              <a:defRPr/>
            </a:lvl2pPr>
            <a:lvl3pPr>
              <a:defRPr/>
            </a:lvl3pPr>
            <a:lvl4pPr>
              <a:defRPr/>
            </a:lvl4pPr>
            <a:lvl5pPr>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Logo 7">
            <a:extLst>
              <a:ext uri="{FF2B5EF4-FFF2-40B4-BE49-F238E27FC236}">
                <a16:creationId xmlns:a16="http://schemas.microsoft.com/office/drawing/2014/main" id="{9FFD1A12-45F8-4AFB-B752-6ABA597DC8A2}"/>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98464" y="6400800"/>
            <a:ext cx="2926080" cy="188002"/>
          </a:xfrm>
          <a:prstGeom prst="rect">
            <a:avLst/>
          </a:prstGeom>
        </p:spPr>
      </p:pic>
      <p:sp>
        <p:nvSpPr>
          <p:cNvPr id="3" name="Date Placeholder 2">
            <a:extLst>
              <a:ext uri="{FF2B5EF4-FFF2-40B4-BE49-F238E27FC236}">
                <a16:creationId xmlns:a16="http://schemas.microsoft.com/office/drawing/2014/main" id="{98A140F4-4A8A-4548-8652-9A39C1397CE9}"/>
              </a:ext>
            </a:extLst>
          </p:cNvPr>
          <p:cNvSpPr>
            <a:spLocks noGrp="1"/>
          </p:cNvSpPr>
          <p:nvPr>
            <p:ph type="dt" sz="half" idx="15"/>
          </p:nvPr>
        </p:nvSpPr>
        <p:spPr>
          <a:xfrm>
            <a:off x="4160520" y="6464808"/>
            <a:ext cx="1371600" cy="393192"/>
          </a:xfrm>
        </p:spPr>
        <p:txBody>
          <a:bodyPr/>
          <a:lstStyle>
            <a:lvl1pPr>
              <a:defRPr>
                <a:solidFill>
                  <a:schemeClr val="bg1"/>
                </a:solidFill>
              </a:defRPr>
            </a:lvl1pPr>
          </a:lstStyle>
          <a:p>
            <a:fld id="{44447170-F1AC-4F6F-97CD-3085A335B429}" type="datetimeFigureOut">
              <a:rPr lang="en-US" smtClean="0"/>
              <a:pPr/>
              <a:t>9/16/2025</a:t>
            </a:fld>
            <a:endParaRPr lang="en-US" dirty="0"/>
          </a:p>
        </p:txBody>
      </p:sp>
      <p:sp>
        <p:nvSpPr>
          <p:cNvPr id="4" name="Footer Placeholder 3">
            <a:extLst>
              <a:ext uri="{FF2B5EF4-FFF2-40B4-BE49-F238E27FC236}">
                <a16:creationId xmlns:a16="http://schemas.microsoft.com/office/drawing/2014/main" id="{2CC3628F-FFE3-4E4E-A21B-C101D8F74031}"/>
              </a:ext>
            </a:extLst>
          </p:cNvPr>
          <p:cNvSpPr>
            <a:spLocks noGrp="1"/>
          </p:cNvSpPr>
          <p:nvPr>
            <p:ph type="ftr" sz="quarter" idx="16"/>
          </p:nvPr>
        </p:nvSpPr>
        <p:spPr>
          <a:xfrm>
            <a:off x="495300" y="6464808"/>
            <a:ext cx="3444875" cy="393192"/>
          </a:xfr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3092958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5" name="Slide Number 4">
            <a:extLst>
              <a:ext uri="{FF2B5EF4-FFF2-40B4-BE49-F238E27FC236}">
                <a16:creationId xmlns:a16="http://schemas.microsoft.com/office/drawing/2014/main" id="{586CFC73-D4B1-4DFF-A812-2DF83B042BFE}"/>
              </a:ext>
            </a:extLst>
          </p:cNvPr>
          <p:cNvSpPr>
            <a:spLocks noGrp="1"/>
          </p:cNvSpPr>
          <p:nvPr>
            <p:ph type="sldNum" sz="quarter" idx="12"/>
          </p:nvPr>
        </p:nvSpPr>
        <p:spPr/>
        <p:txBody>
          <a:bodyPr/>
          <a:lstStyle/>
          <a:p>
            <a:fld id="{E1F70E87-4818-48F4-88E2-E301CB903448}" type="slidenum">
              <a:rPr lang="en-US" smtClean="0"/>
              <a:pPr/>
              <a:t>‹#›</a:t>
            </a:fld>
            <a:endParaRPr lang="en-US" dirty="0"/>
          </a:p>
        </p:txBody>
      </p:sp>
      <p:sp>
        <p:nvSpPr>
          <p:cNvPr id="2" name="Title 1">
            <a:extLst>
              <a:ext uri="{FF2B5EF4-FFF2-40B4-BE49-F238E27FC236}">
                <a16:creationId xmlns:a16="http://schemas.microsoft.com/office/drawing/2014/main" id="{7C987AB7-4FEE-4D02-B838-18ECB2FB2DC5}"/>
              </a:ext>
            </a:extLst>
          </p:cNvPr>
          <p:cNvSpPr>
            <a:spLocks noGrp="1"/>
          </p:cNvSpPr>
          <p:nvPr>
            <p:ph type="title" hasCustomPrompt="1"/>
          </p:nvPr>
        </p:nvSpPr>
        <p:spPr/>
        <p:txBody>
          <a:bodyPr/>
          <a:lstStyle/>
          <a:p>
            <a:r>
              <a:rPr lang="en-US" dirty="0"/>
              <a:t>Slide title, 36pt</a:t>
            </a:r>
          </a:p>
        </p:txBody>
      </p:sp>
      <p:sp>
        <p:nvSpPr>
          <p:cNvPr id="7" name="Content 6">
            <a:extLst>
              <a:ext uri="{FF2B5EF4-FFF2-40B4-BE49-F238E27FC236}">
                <a16:creationId xmlns:a16="http://schemas.microsoft.com/office/drawing/2014/main" id="{098F504E-4D5E-4FDA-9BFA-1D76B12E720F}"/>
              </a:ext>
            </a:extLst>
          </p:cNvPr>
          <p:cNvSpPr>
            <a:spLocks noGrp="1"/>
          </p:cNvSpPr>
          <p:nvPr>
            <p:ph sz="quarter" idx="13" hasCustomPrompt="1"/>
          </p:nvPr>
        </p:nvSpPr>
        <p:spPr>
          <a:xfrm>
            <a:off x="503237" y="1737360"/>
            <a:ext cx="10972800" cy="4389120"/>
          </a:xfrm>
        </p:spPr>
        <p:txBody>
          <a:bodyPr/>
          <a:lstStyle>
            <a:lvl1pPr>
              <a:defRPr/>
            </a:lvl1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837AF9A1-899B-49D3-9759-8B25894996B7}"/>
              </a:ext>
            </a:extLst>
          </p:cNvPr>
          <p:cNvSpPr>
            <a:spLocks noGrp="1"/>
          </p:cNvSpPr>
          <p:nvPr>
            <p:ph type="dt" sz="half" idx="14"/>
          </p:nvPr>
        </p:nvSpPr>
        <p:spPr/>
        <p:txBody>
          <a:bodyPr/>
          <a:lstStyle/>
          <a:p>
            <a:fld id="{44447170-F1AC-4F6F-97CD-3085A335B429}" type="datetimeFigureOut">
              <a:rPr lang="en-US" smtClean="0"/>
              <a:pPr/>
              <a:t>9/16/2025</a:t>
            </a:fld>
            <a:endParaRPr lang="en-US" dirty="0"/>
          </a:p>
        </p:txBody>
      </p:sp>
      <p:sp>
        <p:nvSpPr>
          <p:cNvPr id="4" name="Footer Placeholder 3">
            <a:extLst>
              <a:ext uri="{FF2B5EF4-FFF2-40B4-BE49-F238E27FC236}">
                <a16:creationId xmlns:a16="http://schemas.microsoft.com/office/drawing/2014/main" id="{009FA436-3389-47A5-99FA-D44C69900220}"/>
              </a:ext>
            </a:extLst>
          </p:cNvPr>
          <p:cNvSpPr>
            <a:spLocks noGrp="1"/>
          </p:cNvSpPr>
          <p:nvPr>
            <p:ph type="ftr" sz="quarter" idx="15"/>
          </p:nvPr>
        </p:nvSpPr>
        <p:spPr/>
        <p:txBody>
          <a:bodyPr/>
          <a:lstStyle/>
          <a:p>
            <a:endParaRPr lang="en-US" dirty="0"/>
          </a:p>
        </p:txBody>
      </p:sp>
    </p:spTree>
    <p:extLst>
      <p:ext uri="{BB962C8B-B14F-4D97-AF65-F5344CB8AC3E}">
        <p14:creationId xmlns:p14="http://schemas.microsoft.com/office/powerpoint/2010/main" val="33662401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subtitle &amp; content">
    <p:spTree>
      <p:nvGrpSpPr>
        <p:cNvPr id="1" name=""/>
        <p:cNvGrpSpPr/>
        <p:nvPr/>
      </p:nvGrpSpPr>
      <p:grpSpPr>
        <a:xfrm>
          <a:off x="0" y="0"/>
          <a:ext cx="0" cy="0"/>
          <a:chOff x="0" y="0"/>
          <a:chExt cx="0" cy="0"/>
        </a:xfrm>
      </p:grpSpPr>
      <p:sp>
        <p:nvSpPr>
          <p:cNvPr id="5" name="Slide Number 4">
            <a:extLst>
              <a:ext uri="{FF2B5EF4-FFF2-40B4-BE49-F238E27FC236}">
                <a16:creationId xmlns:a16="http://schemas.microsoft.com/office/drawing/2014/main" id="{586CFC73-D4B1-4DFF-A812-2DF83B042BFE}"/>
              </a:ext>
            </a:extLst>
          </p:cNvPr>
          <p:cNvSpPr>
            <a:spLocks noGrp="1"/>
          </p:cNvSpPr>
          <p:nvPr>
            <p:ph type="sldNum" sz="quarter" idx="12"/>
          </p:nvPr>
        </p:nvSpPr>
        <p:spPr/>
        <p:txBody>
          <a:bodyPr/>
          <a:lstStyle/>
          <a:p>
            <a:fld id="{E1F70E87-4818-48F4-88E2-E301CB903448}" type="slidenum">
              <a:rPr lang="en-US" smtClean="0"/>
              <a:pPr/>
              <a:t>‹#›</a:t>
            </a:fld>
            <a:endParaRPr lang="en-US" dirty="0"/>
          </a:p>
        </p:txBody>
      </p:sp>
      <p:sp>
        <p:nvSpPr>
          <p:cNvPr id="2" name="Title 1">
            <a:extLst>
              <a:ext uri="{FF2B5EF4-FFF2-40B4-BE49-F238E27FC236}">
                <a16:creationId xmlns:a16="http://schemas.microsoft.com/office/drawing/2014/main" id="{7C987AB7-4FEE-4D02-B838-18ECB2FB2DC5}"/>
              </a:ext>
            </a:extLst>
          </p:cNvPr>
          <p:cNvSpPr>
            <a:spLocks noGrp="1"/>
          </p:cNvSpPr>
          <p:nvPr>
            <p:ph type="title" hasCustomPrompt="1"/>
          </p:nvPr>
        </p:nvSpPr>
        <p:spPr/>
        <p:txBody>
          <a:bodyPr/>
          <a:lstStyle/>
          <a:p>
            <a:r>
              <a:rPr lang="en-US" dirty="0"/>
              <a:t>Slide title, 36pt</a:t>
            </a:r>
          </a:p>
        </p:txBody>
      </p:sp>
      <p:sp>
        <p:nvSpPr>
          <p:cNvPr id="4" name="Text 3">
            <a:extLst>
              <a:ext uri="{FF2B5EF4-FFF2-40B4-BE49-F238E27FC236}">
                <a16:creationId xmlns:a16="http://schemas.microsoft.com/office/drawing/2014/main" id="{CF1A2A30-A127-4038-A112-E2803128024F}"/>
              </a:ext>
            </a:extLst>
          </p:cNvPr>
          <p:cNvSpPr>
            <a:spLocks noGrp="1"/>
          </p:cNvSpPr>
          <p:nvPr>
            <p:ph type="body" sz="quarter" idx="14" hasCustomPrompt="1"/>
          </p:nvPr>
        </p:nvSpPr>
        <p:spPr>
          <a:xfrm>
            <a:off x="503238" y="1821766"/>
            <a:ext cx="10972800" cy="640080"/>
          </a:xfrm>
        </p:spPr>
        <p:txBody>
          <a:bodyPr anchor="b"/>
          <a:lstStyle>
            <a:lvl1pPr marL="0" indent="0">
              <a:lnSpc>
                <a:spcPct val="100000"/>
              </a:lnSpc>
              <a:spcBef>
                <a:spcPts val="0"/>
              </a:spcBef>
              <a:buNone/>
              <a:defRPr sz="2400" b="0">
                <a:solidFill>
                  <a:schemeClr val="accent1"/>
                </a:solidFill>
              </a:defRPr>
            </a:lvl1pPr>
            <a:lvl2pPr marL="0" indent="0">
              <a:buNone/>
              <a:defRPr/>
            </a:lvl2pPr>
          </a:lstStyle>
          <a:p>
            <a:r>
              <a:rPr lang="en-US" dirty="0"/>
              <a:t>Presentation sub-title, 24pt</a:t>
            </a:r>
          </a:p>
        </p:txBody>
      </p:sp>
      <p:sp>
        <p:nvSpPr>
          <p:cNvPr id="7" name="Content 6">
            <a:extLst>
              <a:ext uri="{FF2B5EF4-FFF2-40B4-BE49-F238E27FC236}">
                <a16:creationId xmlns:a16="http://schemas.microsoft.com/office/drawing/2014/main" id="{098F504E-4D5E-4FDA-9BFA-1D76B12E720F}"/>
              </a:ext>
            </a:extLst>
          </p:cNvPr>
          <p:cNvSpPr>
            <a:spLocks noGrp="1"/>
          </p:cNvSpPr>
          <p:nvPr>
            <p:ph sz="quarter" idx="13" hasCustomPrompt="1"/>
          </p:nvPr>
        </p:nvSpPr>
        <p:spPr>
          <a:xfrm>
            <a:off x="503237" y="2644726"/>
            <a:ext cx="10972800" cy="3483024"/>
          </a:xfrm>
        </p:spPr>
        <p:txBody>
          <a:bodyPr/>
          <a:lstStyle>
            <a:lvl1pPr>
              <a:defRPr/>
            </a:lvl1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4D7D6959-0134-4257-BC1A-422C04C2F1F3}"/>
              </a:ext>
            </a:extLst>
          </p:cNvPr>
          <p:cNvSpPr>
            <a:spLocks noGrp="1"/>
          </p:cNvSpPr>
          <p:nvPr>
            <p:ph type="dt" sz="half" idx="15"/>
          </p:nvPr>
        </p:nvSpPr>
        <p:spPr/>
        <p:txBody>
          <a:bodyPr/>
          <a:lstStyle/>
          <a:p>
            <a:fld id="{44447170-F1AC-4F6F-97CD-3085A335B429}" type="datetimeFigureOut">
              <a:rPr lang="en-US" smtClean="0"/>
              <a:pPr/>
              <a:t>9/16/2025</a:t>
            </a:fld>
            <a:endParaRPr lang="en-US" dirty="0"/>
          </a:p>
        </p:txBody>
      </p:sp>
      <p:sp>
        <p:nvSpPr>
          <p:cNvPr id="6" name="Footer Placeholder 5">
            <a:extLst>
              <a:ext uri="{FF2B5EF4-FFF2-40B4-BE49-F238E27FC236}">
                <a16:creationId xmlns:a16="http://schemas.microsoft.com/office/drawing/2014/main" id="{BFD22362-280B-45DD-9CDE-FF5FD8F2EFF2}"/>
              </a:ext>
            </a:extLst>
          </p:cNvPr>
          <p:cNvSpPr>
            <a:spLocks noGrp="1"/>
          </p:cNvSpPr>
          <p:nvPr>
            <p:ph type="ftr" sz="quarter" idx="16"/>
          </p:nvPr>
        </p:nvSpPr>
        <p:spPr/>
        <p:txBody>
          <a:bodyPr/>
          <a:lstStyle/>
          <a:p>
            <a:endParaRPr lang="en-US" dirty="0"/>
          </a:p>
        </p:txBody>
      </p:sp>
    </p:spTree>
    <p:extLst>
      <p:ext uri="{BB962C8B-B14F-4D97-AF65-F5344CB8AC3E}">
        <p14:creationId xmlns:p14="http://schemas.microsoft.com/office/powerpoint/2010/main" val="31471747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mp; 2-content">
    <p:spTree>
      <p:nvGrpSpPr>
        <p:cNvPr id="1" name=""/>
        <p:cNvGrpSpPr/>
        <p:nvPr/>
      </p:nvGrpSpPr>
      <p:grpSpPr>
        <a:xfrm>
          <a:off x="0" y="0"/>
          <a:ext cx="0" cy="0"/>
          <a:chOff x="0" y="0"/>
          <a:chExt cx="0" cy="0"/>
        </a:xfrm>
      </p:grpSpPr>
      <p:sp>
        <p:nvSpPr>
          <p:cNvPr id="5" name="Slide Number 4">
            <a:extLst>
              <a:ext uri="{FF2B5EF4-FFF2-40B4-BE49-F238E27FC236}">
                <a16:creationId xmlns:a16="http://schemas.microsoft.com/office/drawing/2014/main" id="{586CFC73-D4B1-4DFF-A812-2DF83B042BFE}"/>
              </a:ext>
            </a:extLst>
          </p:cNvPr>
          <p:cNvSpPr>
            <a:spLocks noGrp="1"/>
          </p:cNvSpPr>
          <p:nvPr>
            <p:ph type="sldNum" sz="quarter" idx="12"/>
          </p:nvPr>
        </p:nvSpPr>
        <p:spPr/>
        <p:txBody>
          <a:bodyPr/>
          <a:lstStyle/>
          <a:p>
            <a:fld id="{E1F70E87-4818-48F4-88E2-E301CB903448}" type="slidenum">
              <a:rPr lang="en-US" smtClean="0"/>
              <a:pPr/>
              <a:t>‹#›</a:t>
            </a:fld>
            <a:endParaRPr lang="en-US" dirty="0"/>
          </a:p>
        </p:txBody>
      </p:sp>
      <p:sp>
        <p:nvSpPr>
          <p:cNvPr id="7" name="Content 6">
            <a:extLst>
              <a:ext uri="{FF2B5EF4-FFF2-40B4-BE49-F238E27FC236}">
                <a16:creationId xmlns:a16="http://schemas.microsoft.com/office/drawing/2014/main" id="{098F504E-4D5E-4FDA-9BFA-1D76B12E720F}"/>
              </a:ext>
            </a:extLst>
          </p:cNvPr>
          <p:cNvSpPr>
            <a:spLocks noGrp="1"/>
          </p:cNvSpPr>
          <p:nvPr>
            <p:ph sz="quarter" idx="13" hasCustomPrompt="1"/>
          </p:nvPr>
        </p:nvSpPr>
        <p:spPr>
          <a:xfrm>
            <a:off x="503237" y="1737360"/>
            <a:ext cx="5303520" cy="4389120"/>
          </a:xfrm>
        </p:spPr>
        <p:txBody>
          <a:bodyPr/>
          <a:lstStyle>
            <a:lvl1pPr>
              <a:defRPr/>
            </a:lvl1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7">
            <a:extLst>
              <a:ext uri="{FF2B5EF4-FFF2-40B4-BE49-F238E27FC236}">
                <a16:creationId xmlns:a16="http://schemas.microsoft.com/office/drawing/2014/main" id="{FBD63901-F5A1-494E-8A02-41C73B6986B4}"/>
              </a:ext>
            </a:extLst>
          </p:cNvPr>
          <p:cNvSpPr>
            <a:spLocks noGrp="1"/>
          </p:cNvSpPr>
          <p:nvPr>
            <p:ph sz="quarter" idx="14" hasCustomPrompt="1"/>
          </p:nvPr>
        </p:nvSpPr>
        <p:spPr>
          <a:xfrm>
            <a:off x="6172200" y="1737360"/>
            <a:ext cx="5303520" cy="4389120"/>
          </a:xfrm>
        </p:spPr>
        <p:txBody>
          <a:body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59902BD-67D8-4433-A7B2-4974EC182732}"/>
              </a:ext>
            </a:extLst>
          </p:cNvPr>
          <p:cNvSpPr>
            <a:spLocks noGrp="1"/>
          </p:cNvSpPr>
          <p:nvPr>
            <p:ph type="dt" sz="half" idx="15"/>
          </p:nvPr>
        </p:nvSpPr>
        <p:spPr/>
        <p:txBody>
          <a:bodyPr/>
          <a:lstStyle/>
          <a:p>
            <a:fld id="{44447170-F1AC-4F6F-97CD-3085A335B429}" type="datetimeFigureOut">
              <a:rPr lang="en-US" smtClean="0"/>
              <a:pPr/>
              <a:t>9/16/2025</a:t>
            </a:fld>
            <a:endParaRPr lang="en-US" dirty="0"/>
          </a:p>
        </p:txBody>
      </p:sp>
      <p:sp>
        <p:nvSpPr>
          <p:cNvPr id="4" name="Footer Placeholder 3">
            <a:extLst>
              <a:ext uri="{FF2B5EF4-FFF2-40B4-BE49-F238E27FC236}">
                <a16:creationId xmlns:a16="http://schemas.microsoft.com/office/drawing/2014/main" id="{DFF14A3E-75A3-4D23-86F0-B4BE38952C95}"/>
              </a:ext>
            </a:extLst>
          </p:cNvPr>
          <p:cNvSpPr>
            <a:spLocks noGrp="1"/>
          </p:cNvSpPr>
          <p:nvPr>
            <p:ph type="ftr" sz="quarter" idx="16"/>
          </p:nvPr>
        </p:nvSpPr>
        <p:spPr/>
        <p:txBody>
          <a:bodyPr/>
          <a:lstStyle/>
          <a:p>
            <a:endParaRPr lang="en-US" dirty="0"/>
          </a:p>
        </p:txBody>
      </p:sp>
      <p:sp>
        <p:nvSpPr>
          <p:cNvPr id="8" name="Title 7">
            <a:extLst>
              <a:ext uri="{FF2B5EF4-FFF2-40B4-BE49-F238E27FC236}">
                <a16:creationId xmlns:a16="http://schemas.microsoft.com/office/drawing/2014/main" id="{54F98E56-1A65-4670-8B61-B1E03837BEE8}"/>
              </a:ext>
            </a:extLst>
          </p:cNvPr>
          <p:cNvSpPr>
            <a:spLocks noGrp="1"/>
          </p:cNvSpPr>
          <p:nvPr>
            <p:ph type="title" hasCustomPrompt="1"/>
          </p:nvPr>
        </p:nvSpPr>
        <p:spPr/>
        <p:txBody>
          <a:bodyPr/>
          <a:lstStyle/>
          <a:p>
            <a:r>
              <a:rPr lang="en-US" dirty="0"/>
              <a:t>Slide title, 36pt</a:t>
            </a:r>
          </a:p>
        </p:txBody>
      </p:sp>
    </p:spTree>
    <p:extLst>
      <p:ext uri="{BB962C8B-B14F-4D97-AF65-F5344CB8AC3E}">
        <p14:creationId xmlns:p14="http://schemas.microsoft.com/office/powerpoint/2010/main" val="6008825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subtitle &amp; 2-content">
    <p:spTree>
      <p:nvGrpSpPr>
        <p:cNvPr id="1" name=""/>
        <p:cNvGrpSpPr/>
        <p:nvPr/>
      </p:nvGrpSpPr>
      <p:grpSpPr>
        <a:xfrm>
          <a:off x="0" y="0"/>
          <a:ext cx="0" cy="0"/>
          <a:chOff x="0" y="0"/>
          <a:chExt cx="0" cy="0"/>
        </a:xfrm>
      </p:grpSpPr>
      <p:sp>
        <p:nvSpPr>
          <p:cNvPr id="5" name="Slide Number 4">
            <a:extLst>
              <a:ext uri="{FF2B5EF4-FFF2-40B4-BE49-F238E27FC236}">
                <a16:creationId xmlns:a16="http://schemas.microsoft.com/office/drawing/2014/main" id="{586CFC73-D4B1-4DFF-A812-2DF83B042BFE}"/>
              </a:ext>
            </a:extLst>
          </p:cNvPr>
          <p:cNvSpPr>
            <a:spLocks noGrp="1"/>
          </p:cNvSpPr>
          <p:nvPr>
            <p:ph type="sldNum" sz="quarter" idx="12"/>
          </p:nvPr>
        </p:nvSpPr>
        <p:spPr/>
        <p:txBody>
          <a:bodyPr/>
          <a:lstStyle/>
          <a:p>
            <a:fld id="{E1F70E87-4818-48F4-88E2-E301CB903448}" type="slidenum">
              <a:rPr lang="en-US" smtClean="0"/>
              <a:pPr/>
              <a:t>‹#›</a:t>
            </a:fld>
            <a:endParaRPr lang="en-US" dirty="0"/>
          </a:p>
        </p:txBody>
      </p:sp>
      <p:sp>
        <p:nvSpPr>
          <p:cNvPr id="10" name="Text 3">
            <a:extLst>
              <a:ext uri="{FF2B5EF4-FFF2-40B4-BE49-F238E27FC236}">
                <a16:creationId xmlns:a16="http://schemas.microsoft.com/office/drawing/2014/main" id="{E61A5E3C-0337-4D28-A474-4CDFEAE499F5}"/>
              </a:ext>
            </a:extLst>
          </p:cNvPr>
          <p:cNvSpPr>
            <a:spLocks noGrp="1"/>
          </p:cNvSpPr>
          <p:nvPr>
            <p:ph type="body" sz="quarter" idx="15" hasCustomPrompt="1"/>
          </p:nvPr>
        </p:nvSpPr>
        <p:spPr>
          <a:xfrm>
            <a:off x="503238" y="1821767"/>
            <a:ext cx="5303520" cy="640080"/>
          </a:xfrm>
        </p:spPr>
        <p:txBody>
          <a:bodyPr anchor="b"/>
          <a:lstStyle>
            <a:lvl1pPr marL="0" indent="0">
              <a:lnSpc>
                <a:spcPct val="100000"/>
              </a:lnSpc>
              <a:spcBef>
                <a:spcPts val="0"/>
              </a:spcBef>
              <a:buNone/>
              <a:defRPr sz="2400" b="0">
                <a:solidFill>
                  <a:schemeClr val="accent1"/>
                </a:solidFill>
              </a:defRPr>
            </a:lvl1pPr>
            <a:lvl2pPr marL="0" indent="0">
              <a:buNone/>
              <a:defRPr/>
            </a:lvl2pPr>
          </a:lstStyle>
          <a:p>
            <a:r>
              <a:rPr lang="en-US" dirty="0"/>
              <a:t>Presentation sub-title, 24pt</a:t>
            </a:r>
          </a:p>
        </p:txBody>
      </p:sp>
      <p:sp>
        <p:nvSpPr>
          <p:cNvPr id="7" name="Content 2">
            <a:extLst>
              <a:ext uri="{FF2B5EF4-FFF2-40B4-BE49-F238E27FC236}">
                <a16:creationId xmlns:a16="http://schemas.microsoft.com/office/drawing/2014/main" id="{098F504E-4D5E-4FDA-9BFA-1D76B12E720F}"/>
              </a:ext>
            </a:extLst>
          </p:cNvPr>
          <p:cNvSpPr>
            <a:spLocks noGrp="1"/>
          </p:cNvSpPr>
          <p:nvPr>
            <p:ph sz="quarter" idx="13" hasCustomPrompt="1"/>
          </p:nvPr>
        </p:nvSpPr>
        <p:spPr>
          <a:xfrm>
            <a:off x="503237" y="2644727"/>
            <a:ext cx="5303520" cy="3483023"/>
          </a:xfrm>
        </p:spPr>
        <p:txBody>
          <a:body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5">
            <a:extLst>
              <a:ext uri="{FF2B5EF4-FFF2-40B4-BE49-F238E27FC236}">
                <a16:creationId xmlns:a16="http://schemas.microsoft.com/office/drawing/2014/main" id="{F00B40D8-AE9C-4948-BA97-31C375224B5F}"/>
              </a:ext>
            </a:extLst>
          </p:cNvPr>
          <p:cNvSpPr>
            <a:spLocks noGrp="1"/>
          </p:cNvSpPr>
          <p:nvPr>
            <p:ph type="body" sz="quarter" idx="16" hasCustomPrompt="1"/>
          </p:nvPr>
        </p:nvSpPr>
        <p:spPr>
          <a:xfrm>
            <a:off x="6172200" y="1821767"/>
            <a:ext cx="5303520" cy="640080"/>
          </a:xfrm>
        </p:spPr>
        <p:txBody>
          <a:bodyPr anchor="b"/>
          <a:lstStyle>
            <a:lvl1pPr marL="0" indent="0">
              <a:lnSpc>
                <a:spcPct val="100000"/>
              </a:lnSpc>
              <a:spcBef>
                <a:spcPts val="0"/>
              </a:spcBef>
              <a:buNone/>
              <a:defRPr sz="2400" b="0">
                <a:solidFill>
                  <a:schemeClr val="accent1"/>
                </a:solidFill>
              </a:defRPr>
            </a:lvl1pPr>
            <a:lvl2pPr marL="0" indent="0">
              <a:buNone/>
              <a:defRPr/>
            </a:lvl2pPr>
          </a:lstStyle>
          <a:p>
            <a:r>
              <a:rPr lang="en-US" dirty="0"/>
              <a:t>Presentation sub-title, 24pt</a:t>
            </a:r>
          </a:p>
        </p:txBody>
      </p:sp>
      <p:sp>
        <p:nvSpPr>
          <p:cNvPr id="6" name="Content 6">
            <a:extLst>
              <a:ext uri="{FF2B5EF4-FFF2-40B4-BE49-F238E27FC236}">
                <a16:creationId xmlns:a16="http://schemas.microsoft.com/office/drawing/2014/main" id="{FBD63901-F5A1-494E-8A02-41C73B6986B4}"/>
              </a:ext>
            </a:extLst>
          </p:cNvPr>
          <p:cNvSpPr>
            <a:spLocks noGrp="1"/>
          </p:cNvSpPr>
          <p:nvPr>
            <p:ph sz="quarter" idx="14" hasCustomPrompt="1"/>
          </p:nvPr>
        </p:nvSpPr>
        <p:spPr>
          <a:xfrm>
            <a:off x="6172200" y="2644727"/>
            <a:ext cx="5303520" cy="3483023"/>
          </a:xfrm>
        </p:spPr>
        <p:txBody>
          <a:body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408D5C7D-72B4-48CF-9710-62C9C8D68981}"/>
              </a:ext>
            </a:extLst>
          </p:cNvPr>
          <p:cNvSpPr>
            <a:spLocks noGrp="1"/>
          </p:cNvSpPr>
          <p:nvPr>
            <p:ph type="dt" sz="half" idx="17"/>
          </p:nvPr>
        </p:nvSpPr>
        <p:spPr/>
        <p:txBody>
          <a:bodyPr/>
          <a:lstStyle/>
          <a:p>
            <a:fld id="{44447170-F1AC-4F6F-97CD-3085A335B429}" type="datetimeFigureOut">
              <a:rPr lang="en-US" smtClean="0"/>
              <a:pPr/>
              <a:t>9/16/2025</a:t>
            </a:fld>
            <a:endParaRPr lang="en-US" dirty="0"/>
          </a:p>
        </p:txBody>
      </p:sp>
      <p:sp>
        <p:nvSpPr>
          <p:cNvPr id="4" name="Footer Placeholder 3">
            <a:extLst>
              <a:ext uri="{FF2B5EF4-FFF2-40B4-BE49-F238E27FC236}">
                <a16:creationId xmlns:a16="http://schemas.microsoft.com/office/drawing/2014/main" id="{54C14623-1742-4259-8F25-6D3E2C99791B}"/>
              </a:ext>
            </a:extLst>
          </p:cNvPr>
          <p:cNvSpPr>
            <a:spLocks noGrp="1"/>
          </p:cNvSpPr>
          <p:nvPr>
            <p:ph type="ftr" sz="quarter" idx="18"/>
          </p:nvPr>
        </p:nvSpPr>
        <p:spPr/>
        <p:txBody>
          <a:bodyPr/>
          <a:lstStyle/>
          <a:p>
            <a:endParaRPr lang="en-US" dirty="0"/>
          </a:p>
        </p:txBody>
      </p:sp>
      <p:sp>
        <p:nvSpPr>
          <p:cNvPr id="8" name="Title 7">
            <a:extLst>
              <a:ext uri="{FF2B5EF4-FFF2-40B4-BE49-F238E27FC236}">
                <a16:creationId xmlns:a16="http://schemas.microsoft.com/office/drawing/2014/main" id="{0BB84A8A-4257-47FB-8EF3-4BB75BB276FA}"/>
              </a:ext>
            </a:extLst>
          </p:cNvPr>
          <p:cNvSpPr>
            <a:spLocks noGrp="1"/>
          </p:cNvSpPr>
          <p:nvPr>
            <p:ph type="title" hasCustomPrompt="1"/>
          </p:nvPr>
        </p:nvSpPr>
        <p:spPr/>
        <p:txBody>
          <a:bodyPr/>
          <a:lstStyle/>
          <a:p>
            <a:r>
              <a:rPr lang="en-US" dirty="0"/>
              <a:t>Slide title, 36pt</a:t>
            </a:r>
          </a:p>
        </p:txBody>
      </p:sp>
    </p:spTree>
    <p:extLst>
      <p:ext uri="{BB962C8B-B14F-4D97-AF65-F5344CB8AC3E}">
        <p14:creationId xmlns:p14="http://schemas.microsoft.com/office/powerpoint/2010/main" val="16528643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mp; 2-content horz">
    <p:spTree>
      <p:nvGrpSpPr>
        <p:cNvPr id="1" name=""/>
        <p:cNvGrpSpPr/>
        <p:nvPr/>
      </p:nvGrpSpPr>
      <p:grpSpPr>
        <a:xfrm>
          <a:off x="0" y="0"/>
          <a:ext cx="0" cy="0"/>
          <a:chOff x="0" y="0"/>
          <a:chExt cx="0" cy="0"/>
        </a:xfrm>
      </p:grpSpPr>
      <p:sp>
        <p:nvSpPr>
          <p:cNvPr id="5" name="Slide Number 4">
            <a:extLst>
              <a:ext uri="{FF2B5EF4-FFF2-40B4-BE49-F238E27FC236}">
                <a16:creationId xmlns:a16="http://schemas.microsoft.com/office/drawing/2014/main" id="{586CFC73-D4B1-4DFF-A812-2DF83B042BFE}"/>
              </a:ext>
            </a:extLst>
          </p:cNvPr>
          <p:cNvSpPr>
            <a:spLocks noGrp="1"/>
          </p:cNvSpPr>
          <p:nvPr>
            <p:ph type="sldNum" sz="quarter" idx="12"/>
          </p:nvPr>
        </p:nvSpPr>
        <p:spPr/>
        <p:txBody>
          <a:bodyPr/>
          <a:lstStyle/>
          <a:p>
            <a:fld id="{E1F70E87-4818-48F4-88E2-E301CB903448}" type="slidenum">
              <a:rPr lang="en-US" smtClean="0"/>
              <a:pPr/>
              <a:t>‹#›</a:t>
            </a:fld>
            <a:endParaRPr lang="en-US" dirty="0"/>
          </a:p>
        </p:txBody>
      </p:sp>
      <p:sp>
        <p:nvSpPr>
          <p:cNvPr id="7" name="Content 6">
            <a:extLst>
              <a:ext uri="{FF2B5EF4-FFF2-40B4-BE49-F238E27FC236}">
                <a16:creationId xmlns:a16="http://schemas.microsoft.com/office/drawing/2014/main" id="{098F504E-4D5E-4FDA-9BFA-1D76B12E720F}"/>
              </a:ext>
            </a:extLst>
          </p:cNvPr>
          <p:cNvSpPr>
            <a:spLocks noGrp="1"/>
          </p:cNvSpPr>
          <p:nvPr>
            <p:ph sz="quarter" idx="13" hasCustomPrompt="1"/>
          </p:nvPr>
        </p:nvSpPr>
        <p:spPr>
          <a:xfrm>
            <a:off x="503237" y="1737360"/>
            <a:ext cx="10972800" cy="2011680"/>
          </a:xfrm>
        </p:spPr>
        <p:txBody>
          <a:body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7">
            <a:extLst>
              <a:ext uri="{FF2B5EF4-FFF2-40B4-BE49-F238E27FC236}">
                <a16:creationId xmlns:a16="http://schemas.microsoft.com/office/drawing/2014/main" id="{C47C178D-362C-4517-BB34-228F3271216F}"/>
              </a:ext>
            </a:extLst>
          </p:cNvPr>
          <p:cNvSpPr>
            <a:spLocks noGrp="1"/>
          </p:cNvSpPr>
          <p:nvPr>
            <p:ph sz="quarter" idx="15" hasCustomPrompt="1"/>
          </p:nvPr>
        </p:nvSpPr>
        <p:spPr>
          <a:xfrm>
            <a:off x="503237" y="4116070"/>
            <a:ext cx="10972800" cy="2011680"/>
          </a:xfrm>
        </p:spPr>
        <p:txBody>
          <a:body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375C4715-5548-42E9-BA25-F84A12F657F0}"/>
              </a:ext>
            </a:extLst>
          </p:cNvPr>
          <p:cNvSpPr>
            <a:spLocks noGrp="1"/>
          </p:cNvSpPr>
          <p:nvPr>
            <p:ph type="dt" sz="half" idx="16"/>
          </p:nvPr>
        </p:nvSpPr>
        <p:spPr/>
        <p:txBody>
          <a:bodyPr/>
          <a:lstStyle/>
          <a:p>
            <a:fld id="{44447170-F1AC-4F6F-97CD-3085A335B429}" type="datetimeFigureOut">
              <a:rPr lang="en-US" smtClean="0"/>
              <a:pPr/>
              <a:t>9/16/2025</a:t>
            </a:fld>
            <a:endParaRPr lang="en-US" dirty="0"/>
          </a:p>
        </p:txBody>
      </p:sp>
      <p:sp>
        <p:nvSpPr>
          <p:cNvPr id="4" name="Footer Placeholder 3">
            <a:extLst>
              <a:ext uri="{FF2B5EF4-FFF2-40B4-BE49-F238E27FC236}">
                <a16:creationId xmlns:a16="http://schemas.microsoft.com/office/drawing/2014/main" id="{B823CD03-9FEB-411A-89BE-EDAE409612BD}"/>
              </a:ext>
            </a:extLst>
          </p:cNvPr>
          <p:cNvSpPr>
            <a:spLocks noGrp="1"/>
          </p:cNvSpPr>
          <p:nvPr>
            <p:ph type="ftr" sz="quarter" idx="17"/>
          </p:nvPr>
        </p:nvSpPr>
        <p:spPr/>
        <p:txBody>
          <a:bodyPr/>
          <a:lstStyle/>
          <a:p>
            <a:endParaRPr lang="en-US" dirty="0"/>
          </a:p>
        </p:txBody>
      </p:sp>
      <p:sp>
        <p:nvSpPr>
          <p:cNvPr id="6" name="Title 5">
            <a:extLst>
              <a:ext uri="{FF2B5EF4-FFF2-40B4-BE49-F238E27FC236}">
                <a16:creationId xmlns:a16="http://schemas.microsoft.com/office/drawing/2014/main" id="{E7DFC29E-CAAF-4D5E-A7FB-17C2DA33C610}"/>
              </a:ext>
            </a:extLst>
          </p:cNvPr>
          <p:cNvSpPr>
            <a:spLocks noGrp="1"/>
          </p:cNvSpPr>
          <p:nvPr>
            <p:ph type="title" hasCustomPrompt="1"/>
          </p:nvPr>
        </p:nvSpPr>
        <p:spPr/>
        <p:txBody>
          <a:bodyPr/>
          <a:lstStyle/>
          <a:p>
            <a:r>
              <a:rPr lang="en-US" dirty="0"/>
              <a:t>Slide title, 36pt</a:t>
            </a:r>
          </a:p>
        </p:txBody>
      </p:sp>
    </p:spTree>
    <p:extLst>
      <p:ext uri="{BB962C8B-B14F-4D97-AF65-F5344CB8AC3E}">
        <p14:creationId xmlns:p14="http://schemas.microsoft.com/office/powerpoint/2010/main" val="510409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4DD84-BDC8-973E-A1D1-A32AC3330A12}"/>
              </a:ext>
            </a:extLst>
          </p:cNvPr>
          <p:cNvSpPr>
            <a:spLocks noGrp="1"/>
          </p:cNvSpPr>
          <p:nvPr>
            <p:ph type="title"/>
          </p:nvPr>
        </p:nvSpPr>
        <p:spPr>
          <a:xfrm>
            <a:off x="442743" y="1730257"/>
            <a:ext cx="4771282" cy="2852737"/>
          </a:xfrm>
          <a:prstGeom prst="rect">
            <a:avLst/>
          </a:prstGeom>
        </p:spPr>
        <p:txBody>
          <a:bodyPr anchor="b"/>
          <a:lstStyle>
            <a:lvl1pPr algn="ctr">
              <a:defRPr sz="6000"/>
            </a:lvl1pPr>
          </a:lstStyle>
          <a:p>
            <a:r>
              <a:rPr lang="en-US"/>
              <a:t>Click to edit Master title style</a:t>
            </a:r>
          </a:p>
        </p:txBody>
      </p:sp>
      <p:sp>
        <p:nvSpPr>
          <p:cNvPr id="3" name="Text Placeholder 2">
            <a:extLst>
              <a:ext uri="{FF2B5EF4-FFF2-40B4-BE49-F238E27FC236}">
                <a16:creationId xmlns:a16="http://schemas.microsoft.com/office/drawing/2014/main" id="{57FB9464-655C-15F3-0B63-B5CD0BDFD9C1}"/>
              </a:ext>
            </a:extLst>
          </p:cNvPr>
          <p:cNvSpPr>
            <a:spLocks noGrp="1"/>
          </p:cNvSpPr>
          <p:nvPr>
            <p:ph type="body" idx="1"/>
          </p:nvPr>
        </p:nvSpPr>
        <p:spPr>
          <a:xfrm>
            <a:off x="6977976" y="826853"/>
            <a:ext cx="4370083" cy="465954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8513179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mp; 3-content">
    <p:spTree>
      <p:nvGrpSpPr>
        <p:cNvPr id="1" name=""/>
        <p:cNvGrpSpPr/>
        <p:nvPr/>
      </p:nvGrpSpPr>
      <p:grpSpPr>
        <a:xfrm>
          <a:off x="0" y="0"/>
          <a:ext cx="0" cy="0"/>
          <a:chOff x="0" y="0"/>
          <a:chExt cx="0" cy="0"/>
        </a:xfrm>
      </p:grpSpPr>
      <p:sp>
        <p:nvSpPr>
          <p:cNvPr id="5" name="Slide Number 4">
            <a:extLst>
              <a:ext uri="{FF2B5EF4-FFF2-40B4-BE49-F238E27FC236}">
                <a16:creationId xmlns:a16="http://schemas.microsoft.com/office/drawing/2014/main" id="{586CFC73-D4B1-4DFF-A812-2DF83B042BFE}"/>
              </a:ext>
            </a:extLst>
          </p:cNvPr>
          <p:cNvSpPr>
            <a:spLocks noGrp="1"/>
          </p:cNvSpPr>
          <p:nvPr>
            <p:ph type="sldNum" sz="quarter" idx="12"/>
          </p:nvPr>
        </p:nvSpPr>
        <p:spPr/>
        <p:txBody>
          <a:bodyPr/>
          <a:lstStyle/>
          <a:p>
            <a:fld id="{E1F70E87-4818-48F4-88E2-E301CB903448}" type="slidenum">
              <a:rPr lang="en-US" smtClean="0"/>
              <a:pPr/>
              <a:t>‹#›</a:t>
            </a:fld>
            <a:endParaRPr lang="en-US" dirty="0"/>
          </a:p>
        </p:txBody>
      </p:sp>
      <p:sp>
        <p:nvSpPr>
          <p:cNvPr id="7" name="Content 2">
            <a:extLst>
              <a:ext uri="{FF2B5EF4-FFF2-40B4-BE49-F238E27FC236}">
                <a16:creationId xmlns:a16="http://schemas.microsoft.com/office/drawing/2014/main" id="{098F504E-4D5E-4FDA-9BFA-1D76B12E720F}"/>
              </a:ext>
            </a:extLst>
          </p:cNvPr>
          <p:cNvSpPr>
            <a:spLocks noGrp="1"/>
          </p:cNvSpPr>
          <p:nvPr>
            <p:ph sz="quarter" idx="13" hasCustomPrompt="1"/>
          </p:nvPr>
        </p:nvSpPr>
        <p:spPr>
          <a:xfrm>
            <a:off x="503237" y="1764792"/>
            <a:ext cx="3438144" cy="4361688"/>
          </a:xfrm>
        </p:spPr>
        <p:txBody>
          <a:bodyPr/>
          <a:lstStyle>
            <a:lvl1pPr>
              <a:defRPr sz="1600"/>
            </a:lvl1pPr>
            <a:lvl2pPr>
              <a:defRPr sz="1600"/>
            </a:lvl2pPr>
            <a:lvl3pPr>
              <a:defRPr sz="1400"/>
            </a:lvl3pPr>
            <a:lvl4pPr>
              <a:defRPr sz="1200"/>
            </a:lvl4pPr>
            <a:lvl5pPr>
              <a:defRPr sz="1200"/>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3">
            <a:extLst>
              <a:ext uri="{FF2B5EF4-FFF2-40B4-BE49-F238E27FC236}">
                <a16:creationId xmlns:a16="http://schemas.microsoft.com/office/drawing/2014/main" id="{FBD63901-F5A1-494E-8A02-41C73B6986B4}"/>
              </a:ext>
            </a:extLst>
          </p:cNvPr>
          <p:cNvSpPr>
            <a:spLocks noGrp="1"/>
          </p:cNvSpPr>
          <p:nvPr>
            <p:ph sz="quarter" idx="14" hasCustomPrompt="1"/>
          </p:nvPr>
        </p:nvSpPr>
        <p:spPr>
          <a:xfrm>
            <a:off x="4258310" y="1764792"/>
            <a:ext cx="3438144" cy="4361688"/>
          </a:xfrm>
        </p:spPr>
        <p:txBody>
          <a:bodyPr/>
          <a:lstStyle>
            <a:lvl1pPr>
              <a:defRPr sz="1600"/>
            </a:lvl1pPr>
            <a:lvl2pPr>
              <a:defRPr sz="1600"/>
            </a:lvl2pPr>
            <a:lvl3pPr>
              <a:defRPr sz="1400"/>
            </a:lvl3pPr>
            <a:lvl4pPr>
              <a:defRPr sz="1200"/>
            </a:lvl4pPr>
            <a:lvl5pPr>
              <a:defRPr sz="1200"/>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4">
            <a:extLst>
              <a:ext uri="{FF2B5EF4-FFF2-40B4-BE49-F238E27FC236}">
                <a16:creationId xmlns:a16="http://schemas.microsoft.com/office/drawing/2014/main" id="{21002625-9637-4AAE-B58A-04B6BD9BA3A2}"/>
              </a:ext>
            </a:extLst>
          </p:cNvPr>
          <p:cNvSpPr>
            <a:spLocks noGrp="1"/>
          </p:cNvSpPr>
          <p:nvPr>
            <p:ph sz="quarter" idx="15" hasCustomPrompt="1"/>
          </p:nvPr>
        </p:nvSpPr>
        <p:spPr>
          <a:xfrm>
            <a:off x="8013383" y="1764792"/>
            <a:ext cx="3438144" cy="4361688"/>
          </a:xfrm>
        </p:spPr>
        <p:txBody>
          <a:bodyPr/>
          <a:lstStyle>
            <a:lvl1pPr>
              <a:defRPr sz="1600"/>
            </a:lvl1pPr>
            <a:lvl2pPr>
              <a:defRPr sz="1600"/>
            </a:lvl2pPr>
            <a:lvl3pPr>
              <a:defRPr sz="1400"/>
            </a:lvl3pPr>
            <a:lvl4pPr>
              <a:defRPr sz="1200"/>
            </a:lvl4pPr>
            <a:lvl5pPr>
              <a:defRPr sz="1200"/>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DBC16E30-5559-45CC-AF34-6E664B909FFA}"/>
              </a:ext>
            </a:extLst>
          </p:cNvPr>
          <p:cNvSpPr>
            <a:spLocks noGrp="1"/>
          </p:cNvSpPr>
          <p:nvPr>
            <p:ph type="dt" sz="half" idx="16"/>
          </p:nvPr>
        </p:nvSpPr>
        <p:spPr/>
        <p:txBody>
          <a:bodyPr/>
          <a:lstStyle/>
          <a:p>
            <a:fld id="{44447170-F1AC-4F6F-97CD-3085A335B429}" type="datetimeFigureOut">
              <a:rPr lang="en-US" smtClean="0"/>
              <a:pPr/>
              <a:t>9/16/2025</a:t>
            </a:fld>
            <a:endParaRPr lang="en-US" dirty="0"/>
          </a:p>
        </p:txBody>
      </p:sp>
      <p:sp>
        <p:nvSpPr>
          <p:cNvPr id="4" name="Footer Placeholder 3">
            <a:extLst>
              <a:ext uri="{FF2B5EF4-FFF2-40B4-BE49-F238E27FC236}">
                <a16:creationId xmlns:a16="http://schemas.microsoft.com/office/drawing/2014/main" id="{27BF1022-D4F6-4E72-A4A2-7E0FE148D104}"/>
              </a:ext>
            </a:extLst>
          </p:cNvPr>
          <p:cNvSpPr>
            <a:spLocks noGrp="1"/>
          </p:cNvSpPr>
          <p:nvPr>
            <p:ph type="ftr" sz="quarter" idx="17"/>
          </p:nvPr>
        </p:nvSpPr>
        <p:spPr/>
        <p:txBody>
          <a:bodyPr/>
          <a:lstStyle/>
          <a:p>
            <a:endParaRPr lang="en-US" dirty="0"/>
          </a:p>
        </p:txBody>
      </p:sp>
      <p:sp>
        <p:nvSpPr>
          <p:cNvPr id="9" name="Title 8">
            <a:extLst>
              <a:ext uri="{FF2B5EF4-FFF2-40B4-BE49-F238E27FC236}">
                <a16:creationId xmlns:a16="http://schemas.microsoft.com/office/drawing/2014/main" id="{E731E393-2087-46CB-922E-1FA8730A0F90}"/>
              </a:ext>
            </a:extLst>
          </p:cNvPr>
          <p:cNvSpPr>
            <a:spLocks noGrp="1"/>
          </p:cNvSpPr>
          <p:nvPr>
            <p:ph type="title" hasCustomPrompt="1"/>
          </p:nvPr>
        </p:nvSpPr>
        <p:spPr/>
        <p:txBody>
          <a:bodyPr/>
          <a:lstStyle/>
          <a:p>
            <a:r>
              <a:rPr lang="en-US" dirty="0"/>
              <a:t>Slide title, 36pt</a:t>
            </a:r>
          </a:p>
        </p:txBody>
      </p:sp>
    </p:spTree>
    <p:extLst>
      <p:ext uri="{BB962C8B-B14F-4D97-AF65-F5344CB8AC3E}">
        <p14:creationId xmlns:p14="http://schemas.microsoft.com/office/powerpoint/2010/main" val="10324885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subtitle &amp; 3-content">
    <p:spTree>
      <p:nvGrpSpPr>
        <p:cNvPr id="1" name=""/>
        <p:cNvGrpSpPr/>
        <p:nvPr/>
      </p:nvGrpSpPr>
      <p:grpSpPr>
        <a:xfrm>
          <a:off x="0" y="0"/>
          <a:ext cx="0" cy="0"/>
          <a:chOff x="0" y="0"/>
          <a:chExt cx="0" cy="0"/>
        </a:xfrm>
      </p:grpSpPr>
      <p:sp>
        <p:nvSpPr>
          <p:cNvPr id="5" name="Slide Number 4">
            <a:extLst>
              <a:ext uri="{FF2B5EF4-FFF2-40B4-BE49-F238E27FC236}">
                <a16:creationId xmlns:a16="http://schemas.microsoft.com/office/drawing/2014/main" id="{586CFC73-D4B1-4DFF-A812-2DF83B042BFE}"/>
              </a:ext>
            </a:extLst>
          </p:cNvPr>
          <p:cNvSpPr>
            <a:spLocks noGrp="1"/>
          </p:cNvSpPr>
          <p:nvPr>
            <p:ph type="sldNum" sz="quarter" idx="12"/>
          </p:nvPr>
        </p:nvSpPr>
        <p:spPr/>
        <p:txBody>
          <a:bodyPr/>
          <a:lstStyle/>
          <a:p>
            <a:fld id="{E1F70E87-4818-48F4-88E2-E301CB903448}" type="slidenum">
              <a:rPr lang="en-US" smtClean="0"/>
              <a:pPr/>
              <a:t>‹#›</a:t>
            </a:fld>
            <a:endParaRPr lang="en-US" dirty="0"/>
          </a:p>
        </p:txBody>
      </p:sp>
      <p:sp>
        <p:nvSpPr>
          <p:cNvPr id="14" name="Text 2">
            <a:extLst>
              <a:ext uri="{FF2B5EF4-FFF2-40B4-BE49-F238E27FC236}">
                <a16:creationId xmlns:a16="http://schemas.microsoft.com/office/drawing/2014/main" id="{04F39E57-548F-4B41-8355-D403A9BD599C}"/>
              </a:ext>
            </a:extLst>
          </p:cNvPr>
          <p:cNvSpPr>
            <a:spLocks noGrp="1"/>
          </p:cNvSpPr>
          <p:nvPr>
            <p:ph type="body" sz="quarter" idx="16" hasCustomPrompt="1"/>
          </p:nvPr>
        </p:nvSpPr>
        <p:spPr>
          <a:xfrm>
            <a:off x="503238" y="1743740"/>
            <a:ext cx="3438144" cy="640080"/>
          </a:xfrm>
        </p:spPr>
        <p:txBody>
          <a:bodyPr anchor="b"/>
          <a:lstStyle>
            <a:lvl1pPr marL="0" indent="0">
              <a:lnSpc>
                <a:spcPct val="100000"/>
              </a:lnSpc>
              <a:spcBef>
                <a:spcPts val="0"/>
              </a:spcBef>
              <a:buNone/>
              <a:defRPr sz="2000" b="0">
                <a:solidFill>
                  <a:schemeClr val="accent1"/>
                </a:solidFill>
              </a:defRPr>
            </a:lvl1pPr>
            <a:lvl2pPr marL="0" indent="0">
              <a:buNone/>
              <a:defRPr/>
            </a:lvl2pPr>
          </a:lstStyle>
          <a:p>
            <a:r>
              <a:rPr lang="en-US" dirty="0"/>
              <a:t>Presentation </a:t>
            </a:r>
            <a:br>
              <a:rPr lang="en-US" dirty="0"/>
            </a:br>
            <a:r>
              <a:rPr lang="en-US" dirty="0"/>
              <a:t>sub-title, 20pt</a:t>
            </a:r>
          </a:p>
        </p:txBody>
      </p:sp>
      <p:sp>
        <p:nvSpPr>
          <p:cNvPr id="7" name="Content 3">
            <a:extLst>
              <a:ext uri="{FF2B5EF4-FFF2-40B4-BE49-F238E27FC236}">
                <a16:creationId xmlns:a16="http://schemas.microsoft.com/office/drawing/2014/main" id="{098F504E-4D5E-4FDA-9BFA-1D76B12E720F}"/>
              </a:ext>
            </a:extLst>
          </p:cNvPr>
          <p:cNvSpPr>
            <a:spLocks noGrp="1"/>
          </p:cNvSpPr>
          <p:nvPr>
            <p:ph sz="quarter" idx="13" hasCustomPrompt="1"/>
          </p:nvPr>
        </p:nvSpPr>
        <p:spPr>
          <a:xfrm>
            <a:off x="503237" y="2566700"/>
            <a:ext cx="3438144" cy="3561050"/>
          </a:xfrm>
        </p:spPr>
        <p:txBody>
          <a:bodyPr/>
          <a:lstStyle>
            <a:lvl1pPr>
              <a:defRPr sz="1600"/>
            </a:lvl1pPr>
            <a:lvl2pPr>
              <a:defRPr sz="1600"/>
            </a:lvl2pPr>
            <a:lvl3pPr>
              <a:defRPr sz="1400"/>
            </a:lvl3pPr>
            <a:lvl4pPr>
              <a:defRPr sz="1200"/>
            </a:lvl4pPr>
            <a:lvl5pPr>
              <a:defRPr sz="1200"/>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4">
            <a:extLst>
              <a:ext uri="{FF2B5EF4-FFF2-40B4-BE49-F238E27FC236}">
                <a16:creationId xmlns:a16="http://schemas.microsoft.com/office/drawing/2014/main" id="{0C2D5640-8659-431E-AB60-888828D4DCC3}"/>
              </a:ext>
            </a:extLst>
          </p:cNvPr>
          <p:cNvSpPr>
            <a:spLocks noGrp="1"/>
          </p:cNvSpPr>
          <p:nvPr>
            <p:ph type="body" sz="quarter" idx="17" hasCustomPrompt="1"/>
          </p:nvPr>
        </p:nvSpPr>
        <p:spPr>
          <a:xfrm>
            <a:off x="4270407" y="1743740"/>
            <a:ext cx="3438144" cy="640080"/>
          </a:xfrm>
        </p:spPr>
        <p:txBody>
          <a:bodyPr anchor="b"/>
          <a:lstStyle>
            <a:lvl1pPr marL="0" indent="0">
              <a:lnSpc>
                <a:spcPct val="100000"/>
              </a:lnSpc>
              <a:spcBef>
                <a:spcPts val="0"/>
              </a:spcBef>
              <a:buNone/>
              <a:defRPr sz="2000" b="0">
                <a:solidFill>
                  <a:schemeClr val="accent1"/>
                </a:solidFill>
              </a:defRPr>
            </a:lvl1pPr>
            <a:lvl2pPr marL="0" indent="0">
              <a:buNone/>
              <a:defRPr/>
            </a:lvl2pPr>
          </a:lstStyle>
          <a:p>
            <a:r>
              <a:rPr lang="en-US" dirty="0"/>
              <a:t>Presentation </a:t>
            </a:r>
            <a:br>
              <a:rPr lang="en-US" dirty="0"/>
            </a:br>
            <a:r>
              <a:rPr lang="en-US" dirty="0"/>
              <a:t>sub-title, 20pt</a:t>
            </a:r>
          </a:p>
        </p:txBody>
      </p:sp>
      <p:sp>
        <p:nvSpPr>
          <p:cNvPr id="6" name="Content 5">
            <a:extLst>
              <a:ext uri="{FF2B5EF4-FFF2-40B4-BE49-F238E27FC236}">
                <a16:creationId xmlns:a16="http://schemas.microsoft.com/office/drawing/2014/main" id="{FBD63901-F5A1-494E-8A02-41C73B6986B4}"/>
              </a:ext>
            </a:extLst>
          </p:cNvPr>
          <p:cNvSpPr>
            <a:spLocks noGrp="1"/>
          </p:cNvSpPr>
          <p:nvPr>
            <p:ph sz="quarter" idx="14" hasCustomPrompt="1"/>
          </p:nvPr>
        </p:nvSpPr>
        <p:spPr>
          <a:xfrm>
            <a:off x="4270406" y="2566700"/>
            <a:ext cx="3438144" cy="3561050"/>
          </a:xfrm>
        </p:spPr>
        <p:txBody>
          <a:bodyPr/>
          <a:lstStyle>
            <a:lvl1pPr>
              <a:defRPr sz="1600"/>
            </a:lvl1pPr>
            <a:lvl2pPr>
              <a:defRPr sz="1600"/>
            </a:lvl2pPr>
            <a:lvl3pPr>
              <a:defRPr sz="1400"/>
            </a:lvl3pPr>
            <a:lvl4pPr>
              <a:defRPr sz="1200"/>
            </a:lvl4pPr>
            <a:lvl5pPr>
              <a:defRPr sz="1200"/>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6">
            <a:extLst>
              <a:ext uri="{FF2B5EF4-FFF2-40B4-BE49-F238E27FC236}">
                <a16:creationId xmlns:a16="http://schemas.microsoft.com/office/drawing/2014/main" id="{152251DA-6551-4B00-A82B-68FE964D2673}"/>
              </a:ext>
            </a:extLst>
          </p:cNvPr>
          <p:cNvSpPr>
            <a:spLocks noGrp="1"/>
          </p:cNvSpPr>
          <p:nvPr>
            <p:ph type="body" sz="quarter" idx="18" hasCustomPrompt="1"/>
          </p:nvPr>
        </p:nvSpPr>
        <p:spPr>
          <a:xfrm>
            <a:off x="8037576" y="1743740"/>
            <a:ext cx="3438144" cy="640080"/>
          </a:xfrm>
        </p:spPr>
        <p:txBody>
          <a:bodyPr anchor="b"/>
          <a:lstStyle>
            <a:lvl1pPr marL="0" indent="0">
              <a:lnSpc>
                <a:spcPct val="100000"/>
              </a:lnSpc>
              <a:spcBef>
                <a:spcPts val="0"/>
              </a:spcBef>
              <a:buNone/>
              <a:defRPr sz="2000" b="0">
                <a:solidFill>
                  <a:schemeClr val="accent1"/>
                </a:solidFill>
              </a:defRPr>
            </a:lvl1pPr>
            <a:lvl2pPr marL="0" indent="0">
              <a:buNone/>
              <a:defRPr/>
            </a:lvl2pPr>
          </a:lstStyle>
          <a:p>
            <a:r>
              <a:rPr lang="en-US" dirty="0"/>
              <a:t>Presentation </a:t>
            </a:r>
            <a:br>
              <a:rPr lang="en-US" dirty="0"/>
            </a:br>
            <a:r>
              <a:rPr lang="en-US" dirty="0"/>
              <a:t>sub-title, 20pt</a:t>
            </a:r>
          </a:p>
        </p:txBody>
      </p:sp>
      <p:sp>
        <p:nvSpPr>
          <p:cNvPr id="8" name="Content 7">
            <a:extLst>
              <a:ext uri="{FF2B5EF4-FFF2-40B4-BE49-F238E27FC236}">
                <a16:creationId xmlns:a16="http://schemas.microsoft.com/office/drawing/2014/main" id="{21002625-9637-4AAE-B58A-04B6BD9BA3A2}"/>
              </a:ext>
            </a:extLst>
          </p:cNvPr>
          <p:cNvSpPr>
            <a:spLocks noGrp="1"/>
          </p:cNvSpPr>
          <p:nvPr>
            <p:ph sz="quarter" idx="15" hasCustomPrompt="1"/>
          </p:nvPr>
        </p:nvSpPr>
        <p:spPr>
          <a:xfrm>
            <a:off x="8037576" y="2566700"/>
            <a:ext cx="3438144" cy="3561050"/>
          </a:xfrm>
        </p:spPr>
        <p:txBody>
          <a:bodyPr/>
          <a:lstStyle>
            <a:lvl1pPr>
              <a:defRPr sz="1600"/>
            </a:lvl1pPr>
            <a:lvl2pPr>
              <a:defRPr sz="1600"/>
            </a:lvl2pPr>
            <a:lvl3pPr>
              <a:defRPr sz="1400"/>
            </a:lvl3pPr>
            <a:lvl4pPr>
              <a:defRPr sz="1200"/>
            </a:lvl4pPr>
            <a:lvl5pPr>
              <a:defRPr sz="1200"/>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B4B2937E-A4CF-467F-A364-DEE844C589DB}"/>
              </a:ext>
            </a:extLst>
          </p:cNvPr>
          <p:cNvSpPr>
            <a:spLocks noGrp="1"/>
          </p:cNvSpPr>
          <p:nvPr>
            <p:ph type="dt" sz="half" idx="19"/>
          </p:nvPr>
        </p:nvSpPr>
        <p:spPr/>
        <p:txBody>
          <a:bodyPr/>
          <a:lstStyle/>
          <a:p>
            <a:fld id="{44447170-F1AC-4F6F-97CD-3085A335B429}" type="datetimeFigureOut">
              <a:rPr lang="en-US" smtClean="0"/>
              <a:pPr/>
              <a:t>9/16/2025</a:t>
            </a:fld>
            <a:endParaRPr lang="en-US" dirty="0"/>
          </a:p>
        </p:txBody>
      </p:sp>
      <p:sp>
        <p:nvSpPr>
          <p:cNvPr id="4" name="Footer Placeholder 3">
            <a:extLst>
              <a:ext uri="{FF2B5EF4-FFF2-40B4-BE49-F238E27FC236}">
                <a16:creationId xmlns:a16="http://schemas.microsoft.com/office/drawing/2014/main" id="{5E494D7D-938D-4F0D-AEBA-7A83E0CE6269}"/>
              </a:ext>
            </a:extLst>
          </p:cNvPr>
          <p:cNvSpPr>
            <a:spLocks noGrp="1"/>
          </p:cNvSpPr>
          <p:nvPr>
            <p:ph type="ftr" sz="quarter" idx="20"/>
          </p:nvPr>
        </p:nvSpPr>
        <p:spPr/>
        <p:txBody>
          <a:bodyPr/>
          <a:lstStyle/>
          <a:p>
            <a:endParaRPr lang="en-US" dirty="0"/>
          </a:p>
        </p:txBody>
      </p:sp>
      <p:sp>
        <p:nvSpPr>
          <p:cNvPr id="9" name="Title 8">
            <a:extLst>
              <a:ext uri="{FF2B5EF4-FFF2-40B4-BE49-F238E27FC236}">
                <a16:creationId xmlns:a16="http://schemas.microsoft.com/office/drawing/2014/main" id="{EE4F6D13-E29F-4999-B44D-C08B6E843F92}"/>
              </a:ext>
            </a:extLst>
          </p:cNvPr>
          <p:cNvSpPr>
            <a:spLocks noGrp="1"/>
          </p:cNvSpPr>
          <p:nvPr>
            <p:ph type="title" hasCustomPrompt="1"/>
          </p:nvPr>
        </p:nvSpPr>
        <p:spPr/>
        <p:txBody>
          <a:bodyPr/>
          <a:lstStyle/>
          <a:p>
            <a:r>
              <a:rPr lang="en-US" dirty="0"/>
              <a:t>Slide title, 36pt</a:t>
            </a:r>
          </a:p>
        </p:txBody>
      </p:sp>
    </p:spTree>
    <p:extLst>
      <p:ext uri="{BB962C8B-B14F-4D97-AF65-F5344CB8AC3E}">
        <p14:creationId xmlns:p14="http://schemas.microsoft.com/office/powerpoint/2010/main" val="11711220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mp; 4-content">
    <p:spTree>
      <p:nvGrpSpPr>
        <p:cNvPr id="1" name=""/>
        <p:cNvGrpSpPr/>
        <p:nvPr/>
      </p:nvGrpSpPr>
      <p:grpSpPr>
        <a:xfrm>
          <a:off x="0" y="0"/>
          <a:ext cx="0" cy="0"/>
          <a:chOff x="0" y="0"/>
          <a:chExt cx="0" cy="0"/>
        </a:xfrm>
      </p:grpSpPr>
      <p:sp>
        <p:nvSpPr>
          <p:cNvPr id="5" name="Slide Number 4">
            <a:extLst>
              <a:ext uri="{FF2B5EF4-FFF2-40B4-BE49-F238E27FC236}">
                <a16:creationId xmlns:a16="http://schemas.microsoft.com/office/drawing/2014/main" id="{586CFC73-D4B1-4DFF-A812-2DF83B042BFE}"/>
              </a:ext>
            </a:extLst>
          </p:cNvPr>
          <p:cNvSpPr>
            <a:spLocks noGrp="1"/>
          </p:cNvSpPr>
          <p:nvPr>
            <p:ph type="sldNum" sz="quarter" idx="12"/>
          </p:nvPr>
        </p:nvSpPr>
        <p:spPr/>
        <p:txBody>
          <a:bodyPr/>
          <a:lstStyle/>
          <a:p>
            <a:fld id="{E1F70E87-4818-48F4-88E2-E301CB903448}" type="slidenum">
              <a:rPr lang="en-US" smtClean="0"/>
              <a:pPr/>
              <a:t>‹#›</a:t>
            </a:fld>
            <a:endParaRPr lang="en-US" dirty="0"/>
          </a:p>
        </p:txBody>
      </p:sp>
      <p:sp>
        <p:nvSpPr>
          <p:cNvPr id="7" name="Content 2">
            <a:extLst>
              <a:ext uri="{FF2B5EF4-FFF2-40B4-BE49-F238E27FC236}">
                <a16:creationId xmlns:a16="http://schemas.microsoft.com/office/drawing/2014/main" id="{098F504E-4D5E-4FDA-9BFA-1D76B12E720F}"/>
              </a:ext>
            </a:extLst>
          </p:cNvPr>
          <p:cNvSpPr>
            <a:spLocks noGrp="1"/>
          </p:cNvSpPr>
          <p:nvPr>
            <p:ph sz="quarter" idx="13" hasCustomPrompt="1"/>
          </p:nvPr>
        </p:nvSpPr>
        <p:spPr>
          <a:xfrm>
            <a:off x="503237" y="1764792"/>
            <a:ext cx="2468880" cy="4361688"/>
          </a:xfrm>
        </p:spPr>
        <p:txBody>
          <a:bodyPr/>
          <a:lstStyle>
            <a:lvl1pPr>
              <a:defRPr sz="1600"/>
            </a:lvl1pPr>
            <a:lvl2pPr>
              <a:defRPr sz="1600"/>
            </a:lvl2pPr>
            <a:lvl3pPr>
              <a:defRPr sz="1400"/>
            </a:lvl3pPr>
            <a:lvl4pPr>
              <a:defRPr sz="1200"/>
            </a:lvl4pPr>
            <a:lvl5pPr>
              <a:defRPr sz="1200"/>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3">
            <a:extLst>
              <a:ext uri="{FF2B5EF4-FFF2-40B4-BE49-F238E27FC236}">
                <a16:creationId xmlns:a16="http://schemas.microsoft.com/office/drawing/2014/main" id="{FBD63901-F5A1-494E-8A02-41C73B6986B4}"/>
              </a:ext>
            </a:extLst>
          </p:cNvPr>
          <p:cNvSpPr>
            <a:spLocks noGrp="1"/>
          </p:cNvSpPr>
          <p:nvPr>
            <p:ph sz="quarter" idx="14" hasCustomPrompt="1"/>
          </p:nvPr>
        </p:nvSpPr>
        <p:spPr>
          <a:xfrm>
            <a:off x="3337771" y="1764792"/>
            <a:ext cx="2468880" cy="4361688"/>
          </a:xfrm>
        </p:spPr>
        <p:txBody>
          <a:bodyPr/>
          <a:lstStyle>
            <a:lvl1pPr>
              <a:defRPr sz="1600"/>
            </a:lvl1pPr>
            <a:lvl2pPr>
              <a:defRPr sz="1600"/>
            </a:lvl2pPr>
            <a:lvl3pPr>
              <a:defRPr sz="1400"/>
            </a:lvl3pPr>
            <a:lvl4pPr>
              <a:defRPr sz="1200"/>
            </a:lvl4pPr>
            <a:lvl5pPr>
              <a:defRPr sz="1200"/>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4">
            <a:extLst>
              <a:ext uri="{FF2B5EF4-FFF2-40B4-BE49-F238E27FC236}">
                <a16:creationId xmlns:a16="http://schemas.microsoft.com/office/drawing/2014/main" id="{D0C12CC6-FBC6-4D67-B342-B8F0BE2175FF}"/>
              </a:ext>
            </a:extLst>
          </p:cNvPr>
          <p:cNvSpPr>
            <a:spLocks noGrp="1"/>
          </p:cNvSpPr>
          <p:nvPr>
            <p:ph sz="quarter" idx="16" hasCustomPrompt="1"/>
          </p:nvPr>
        </p:nvSpPr>
        <p:spPr>
          <a:xfrm>
            <a:off x="6172305" y="1764792"/>
            <a:ext cx="2468880" cy="4361688"/>
          </a:xfrm>
        </p:spPr>
        <p:txBody>
          <a:bodyPr/>
          <a:lstStyle>
            <a:lvl1pPr>
              <a:defRPr sz="1600"/>
            </a:lvl1pPr>
            <a:lvl2pPr>
              <a:defRPr sz="1600"/>
            </a:lvl2pPr>
            <a:lvl3pPr>
              <a:defRPr sz="1400"/>
            </a:lvl3pPr>
            <a:lvl4pPr>
              <a:defRPr sz="1200"/>
            </a:lvl4pPr>
            <a:lvl5pPr>
              <a:defRPr sz="1200"/>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5">
            <a:extLst>
              <a:ext uri="{FF2B5EF4-FFF2-40B4-BE49-F238E27FC236}">
                <a16:creationId xmlns:a16="http://schemas.microsoft.com/office/drawing/2014/main" id="{21002625-9637-4AAE-B58A-04B6BD9BA3A2}"/>
              </a:ext>
            </a:extLst>
          </p:cNvPr>
          <p:cNvSpPr>
            <a:spLocks noGrp="1"/>
          </p:cNvSpPr>
          <p:nvPr>
            <p:ph sz="quarter" idx="15" hasCustomPrompt="1"/>
          </p:nvPr>
        </p:nvSpPr>
        <p:spPr>
          <a:xfrm>
            <a:off x="9006840" y="1764792"/>
            <a:ext cx="2468880" cy="4361688"/>
          </a:xfrm>
        </p:spPr>
        <p:txBody>
          <a:bodyPr/>
          <a:lstStyle>
            <a:lvl1pPr>
              <a:defRPr sz="1600"/>
            </a:lvl1pPr>
            <a:lvl2pPr>
              <a:defRPr sz="1600"/>
            </a:lvl2pPr>
            <a:lvl3pPr>
              <a:defRPr sz="1400"/>
            </a:lvl3pPr>
            <a:lvl4pPr>
              <a:defRPr sz="1200"/>
            </a:lvl4pPr>
            <a:lvl5pPr>
              <a:defRPr sz="1200"/>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B1E8854C-4E98-4EB0-A97E-D03709726D48}"/>
              </a:ext>
            </a:extLst>
          </p:cNvPr>
          <p:cNvSpPr>
            <a:spLocks noGrp="1"/>
          </p:cNvSpPr>
          <p:nvPr>
            <p:ph type="dt" sz="half" idx="17"/>
          </p:nvPr>
        </p:nvSpPr>
        <p:spPr/>
        <p:txBody>
          <a:bodyPr/>
          <a:lstStyle/>
          <a:p>
            <a:fld id="{44447170-F1AC-4F6F-97CD-3085A335B429}" type="datetimeFigureOut">
              <a:rPr lang="en-US" smtClean="0"/>
              <a:pPr/>
              <a:t>9/16/2025</a:t>
            </a:fld>
            <a:endParaRPr lang="en-US" dirty="0"/>
          </a:p>
        </p:txBody>
      </p:sp>
      <p:sp>
        <p:nvSpPr>
          <p:cNvPr id="4" name="Footer Placeholder 3">
            <a:extLst>
              <a:ext uri="{FF2B5EF4-FFF2-40B4-BE49-F238E27FC236}">
                <a16:creationId xmlns:a16="http://schemas.microsoft.com/office/drawing/2014/main" id="{E265D6F5-6A37-436E-A0B5-CA933B9DAE0B}"/>
              </a:ext>
            </a:extLst>
          </p:cNvPr>
          <p:cNvSpPr>
            <a:spLocks noGrp="1"/>
          </p:cNvSpPr>
          <p:nvPr>
            <p:ph type="ftr" sz="quarter" idx="18"/>
          </p:nvPr>
        </p:nvSpPr>
        <p:spPr/>
        <p:txBody>
          <a:bodyPr/>
          <a:lstStyle/>
          <a:p>
            <a:endParaRPr lang="en-US" dirty="0"/>
          </a:p>
        </p:txBody>
      </p:sp>
      <p:sp>
        <p:nvSpPr>
          <p:cNvPr id="9" name="Title 8">
            <a:extLst>
              <a:ext uri="{FF2B5EF4-FFF2-40B4-BE49-F238E27FC236}">
                <a16:creationId xmlns:a16="http://schemas.microsoft.com/office/drawing/2014/main" id="{60766A00-383C-4047-92E1-FDC52EB5AB9A}"/>
              </a:ext>
            </a:extLst>
          </p:cNvPr>
          <p:cNvSpPr>
            <a:spLocks noGrp="1"/>
          </p:cNvSpPr>
          <p:nvPr>
            <p:ph type="title" hasCustomPrompt="1"/>
          </p:nvPr>
        </p:nvSpPr>
        <p:spPr/>
        <p:txBody>
          <a:bodyPr/>
          <a:lstStyle/>
          <a:p>
            <a:r>
              <a:rPr lang="en-US" dirty="0"/>
              <a:t>Slide title, 36pt</a:t>
            </a:r>
          </a:p>
        </p:txBody>
      </p:sp>
    </p:spTree>
    <p:extLst>
      <p:ext uri="{BB962C8B-B14F-4D97-AF65-F5344CB8AC3E}">
        <p14:creationId xmlns:p14="http://schemas.microsoft.com/office/powerpoint/2010/main" val="28058133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subtitle &amp; 4-content">
    <p:spTree>
      <p:nvGrpSpPr>
        <p:cNvPr id="1" name=""/>
        <p:cNvGrpSpPr/>
        <p:nvPr/>
      </p:nvGrpSpPr>
      <p:grpSpPr>
        <a:xfrm>
          <a:off x="0" y="0"/>
          <a:ext cx="0" cy="0"/>
          <a:chOff x="0" y="0"/>
          <a:chExt cx="0" cy="0"/>
        </a:xfrm>
      </p:grpSpPr>
      <p:sp>
        <p:nvSpPr>
          <p:cNvPr id="5" name="Slide Number 4">
            <a:extLst>
              <a:ext uri="{FF2B5EF4-FFF2-40B4-BE49-F238E27FC236}">
                <a16:creationId xmlns:a16="http://schemas.microsoft.com/office/drawing/2014/main" id="{586CFC73-D4B1-4DFF-A812-2DF83B042BFE}"/>
              </a:ext>
            </a:extLst>
          </p:cNvPr>
          <p:cNvSpPr>
            <a:spLocks noGrp="1"/>
          </p:cNvSpPr>
          <p:nvPr>
            <p:ph type="sldNum" sz="quarter" idx="12"/>
          </p:nvPr>
        </p:nvSpPr>
        <p:spPr/>
        <p:txBody>
          <a:bodyPr/>
          <a:lstStyle/>
          <a:p>
            <a:fld id="{E1F70E87-4818-48F4-88E2-E301CB903448}" type="slidenum">
              <a:rPr lang="en-US" smtClean="0"/>
              <a:pPr/>
              <a:t>‹#›</a:t>
            </a:fld>
            <a:endParaRPr lang="en-US" dirty="0"/>
          </a:p>
        </p:txBody>
      </p:sp>
      <p:sp>
        <p:nvSpPr>
          <p:cNvPr id="9" name="Text 2">
            <a:extLst>
              <a:ext uri="{FF2B5EF4-FFF2-40B4-BE49-F238E27FC236}">
                <a16:creationId xmlns:a16="http://schemas.microsoft.com/office/drawing/2014/main" id="{6CB7C239-1C81-4928-A343-116D3E582098}"/>
              </a:ext>
            </a:extLst>
          </p:cNvPr>
          <p:cNvSpPr>
            <a:spLocks noGrp="1"/>
          </p:cNvSpPr>
          <p:nvPr>
            <p:ph type="body" sz="quarter" idx="17" hasCustomPrompt="1"/>
          </p:nvPr>
        </p:nvSpPr>
        <p:spPr>
          <a:xfrm>
            <a:off x="503238" y="1743740"/>
            <a:ext cx="2468880" cy="640080"/>
          </a:xfrm>
        </p:spPr>
        <p:txBody>
          <a:bodyPr anchor="b"/>
          <a:lstStyle>
            <a:lvl1pPr marL="0" indent="0">
              <a:lnSpc>
                <a:spcPct val="100000"/>
              </a:lnSpc>
              <a:spcBef>
                <a:spcPts val="0"/>
              </a:spcBef>
              <a:buNone/>
              <a:defRPr sz="2000" b="0">
                <a:solidFill>
                  <a:schemeClr val="accent1"/>
                </a:solidFill>
              </a:defRPr>
            </a:lvl1pPr>
            <a:lvl2pPr marL="0" indent="0">
              <a:buNone/>
              <a:defRPr/>
            </a:lvl2pPr>
          </a:lstStyle>
          <a:p>
            <a:r>
              <a:rPr lang="en-US" dirty="0"/>
              <a:t>Presentation </a:t>
            </a:r>
            <a:br>
              <a:rPr lang="en-US" dirty="0"/>
            </a:br>
            <a:r>
              <a:rPr lang="en-US" dirty="0"/>
              <a:t>sub-title, 20pt</a:t>
            </a:r>
          </a:p>
        </p:txBody>
      </p:sp>
      <p:sp>
        <p:nvSpPr>
          <p:cNvPr id="7" name="Content 3">
            <a:extLst>
              <a:ext uri="{FF2B5EF4-FFF2-40B4-BE49-F238E27FC236}">
                <a16:creationId xmlns:a16="http://schemas.microsoft.com/office/drawing/2014/main" id="{098F504E-4D5E-4FDA-9BFA-1D76B12E720F}"/>
              </a:ext>
            </a:extLst>
          </p:cNvPr>
          <p:cNvSpPr>
            <a:spLocks noGrp="1"/>
          </p:cNvSpPr>
          <p:nvPr>
            <p:ph sz="quarter" idx="13" hasCustomPrompt="1"/>
          </p:nvPr>
        </p:nvSpPr>
        <p:spPr>
          <a:xfrm>
            <a:off x="503237" y="2566700"/>
            <a:ext cx="2468880" cy="3561050"/>
          </a:xfrm>
        </p:spPr>
        <p:txBody>
          <a:bodyPr/>
          <a:lstStyle>
            <a:lvl1pPr>
              <a:defRPr sz="1600"/>
            </a:lvl1pPr>
            <a:lvl2pPr>
              <a:defRPr sz="1600"/>
            </a:lvl2pPr>
            <a:lvl3pPr>
              <a:defRPr sz="1400"/>
            </a:lvl3pPr>
            <a:lvl4pPr>
              <a:defRPr sz="1200"/>
            </a:lvl4pPr>
            <a:lvl5pPr>
              <a:defRPr sz="1200"/>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4">
            <a:extLst>
              <a:ext uri="{FF2B5EF4-FFF2-40B4-BE49-F238E27FC236}">
                <a16:creationId xmlns:a16="http://schemas.microsoft.com/office/drawing/2014/main" id="{B5D403AF-89AB-472F-B8C0-2B0C17C0B158}"/>
              </a:ext>
            </a:extLst>
          </p:cNvPr>
          <p:cNvSpPr>
            <a:spLocks noGrp="1"/>
          </p:cNvSpPr>
          <p:nvPr>
            <p:ph type="body" sz="quarter" idx="18" hasCustomPrompt="1"/>
          </p:nvPr>
        </p:nvSpPr>
        <p:spPr>
          <a:xfrm>
            <a:off x="3337771" y="1743740"/>
            <a:ext cx="2468880" cy="640080"/>
          </a:xfrm>
        </p:spPr>
        <p:txBody>
          <a:bodyPr anchor="b"/>
          <a:lstStyle>
            <a:lvl1pPr marL="0" indent="0">
              <a:lnSpc>
                <a:spcPct val="100000"/>
              </a:lnSpc>
              <a:spcBef>
                <a:spcPts val="0"/>
              </a:spcBef>
              <a:buNone/>
              <a:defRPr sz="2000" b="0">
                <a:solidFill>
                  <a:schemeClr val="accent1"/>
                </a:solidFill>
              </a:defRPr>
            </a:lvl1pPr>
            <a:lvl2pPr marL="0" indent="0">
              <a:buNone/>
              <a:defRPr/>
            </a:lvl2pPr>
          </a:lstStyle>
          <a:p>
            <a:r>
              <a:rPr lang="en-US" dirty="0"/>
              <a:t>Presentation </a:t>
            </a:r>
            <a:br>
              <a:rPr lang="en-US" dirty="0"/>
            </a:br>
            <a:r>
              <a:rPr lang="en-US" dirty="0"/>
              <a:t>sub-title, 20pt</a:t>
            </a:r>
          </a:p>
        </p:txBody>
      </p:sp>
      <p:sp>
        <p:nvSpPr>
          <p:cNvPr id="6" name="Content 5">
            <a:extLst>
              <a:ext uri="{FF2B5EF4-FFF2-40B4-BE49-F238E27FC236}">
                <a16:creationId xmlns:a16="http://schemas.microsoft.com/office/drawing/2014/main" id="{FBD63901-F5A1-494E-8A02-41C73B6986B4}"/>
              </a:ext>
            </a:extLst>
          </p:cNvPr>
          <p:cNvSpPr>
            <a:spLocks noGrp="1"/>
          </p:cNvSpPr>
          <p:nvPr>
            <p:ph sz="quarter" idx="14" hasCustomPrompt="1"/>
          </p:nvPr>
        </p:nvSpPr>
        <p:spPr>
          <a:xfrm>
            <a:off x="3337771" y="2566700"/>
            <a:ext cx="2468880" cy="3561050"/>
          </a:xfrm>
        </p:spPr>
        <p:txBody>
          <a:bodyPr/>
          <a:lstStyle>
            <a:lvl1pPr>
              <a:defRPr sz="1600"/>
            </a:lvl1pPr>
            <a:lvl2pPr>
              <a:defRPr sz="1600"/>
            </a:lvl2pPr>
            <a:lvl3pPr>
              <a:defRPr sz="1400"/>
            </a:lvl3pPr>
            <a:lvl4pPr>
              <a:defRPr sz="1200"/>
            </a:lvl4pPr>
            <a:lvl5pPr>
              <a:defRPr sz="1200"/>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6">
            <a:extLst>
              <a:ext uri="{FF2B5EF4-FFF2-40B4-BE49-F238E27FC236}">
                <a16:creationId xmlns:a16="http://schemas.microsoft.com/office/drawing/2014/main" id="{63E91DE6-0748-4C15-AD32-3EA570C1BF62}"/>
              </a:ext>
            </a:extLst>
          </p:cNvPr>
          <p:cNvSpPr>
            <a:spLocks noGrp="1"/>
          </p:cNvSpPr>
          <p:nvPr>
            <p:ph type="body" sz="quarter" idx="19" hasCustomPrompt="1"/>
          </p:nvPr>
        </p:nvSpPr>
        <p:spPr>
          <a:xfrm>
            <a:off x="6172305" y="1743740"/>
            <a:ext cx="2468880" cy="640080"/>
          </a:xfrm>
        </p:spPr>
        <p:txBody>
          <a:bodyPr anchor="b"/>
          <a:lstStyle>
            <a:lvl1pPr marL="0" indent="0">
              <a:lnSpc>
                <a:spcPct val="100000"/>
              </a:lnSpc>
              <a:spcBef>
                <a:spcPts val="0"/>
              </a:spcBef>
              <a:buNone/>
              <a:defRPr sz="2000" b="0">
                <a:solidFill>
                  <a:schemeClr val="accent1"/>
                </a:solidFill>
              </a:defRPr>
            </a:lvl1pPr>
            <a:lvl2pPr marL="0" indent="0">
              <a:buNone/>
              <a:defRPr/>
            </a:lvl2pPr>
          </a:lstStyle>
          <a:p>
            <a:r>
              <a:rPr lang="en-US" dirty="0"/>
              <a:t>Presentation </a:t>
            </a:r>
            <a:br>
              <a:rPr lang="en-US" dirty="0"/>
            </a:br>
            <a:r>
              <a:rPr lang="en-US" dirty="0"/>
              <a:t>sub-title, 20pt</a:t>
            </a:r>
          </a:p>
        </p:txBody>
      </p:sp>
      <p:sp>
        <p:nvSpPr>
          <p:cNvPr id="10" name="Content 7">
            <a:extLst>
              <a:ext uri="{FF2B5EF4-FFF2-40B4-BE49-F238E27FC236}">
                <a16:creationId xmlns:a16="http://schemas.microsoft.com/office/drawing/2014/main" id="{D0C12CC6-FBC6-4D67-B342-B8F0BE2175FF}"/>
              </a:ext>
            </a:extLst>
          </p:cNvPr>
          <p:cNvSpPr>
            <a:spLocks noGrp="1"/>
          </p:cNvSpPr>
          <p:nvPr>
            <p:ph sz="quarter" idx="16" hasCustomPrompt="1"/>
          </p:nvPr>
        </p:nvSpPr>
        <p:spPr>
          <a:xfrm>
            <a:off x="6172305" y="2566700"/>
            <a:ext cx="2468880" cy="3561050"/>
          </a:xfrm>
        </p:spPr>
        <p:txBody>
          <a:bodyPr/>
          <a:lstStyle>
            <a:lvl1pPr>
              <a:defRPr sz="1600"/>
            </a:lvl1pPr>
            <a:lvl2pPr>
              <a:defRPr sz="1600"/>
            </a:lvl2pPr>
            <a:lvl3pPr>
              <a:defRPr sz="1400"/>
            </a:lvl3pPr>
            <a:lvl4pPr>
              <a:defRPr sz="1200"/>
            </a:lvl4pPr>
            <a:lvl5pPr>
              <a:defRPr sz="1200"/>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8">
            <a:extLst>
              <a:ext uri="{FF2B5EF4-FFF2-40B4-BE49-F238E27FC236}">
                <a16:creationId xmlns:a16="http://schemas.microsoft.com/office/drawing/2014/main" id="{3C787AE6-FB1A-4E48-99F0-147FD1456E2D}"/>
              </a:ext>
            </a:extLst>
          </p:cNvPr>
          <p:cNvSpPr>
            <a:spLocks noGrp="1"/>
          </p:cNvSpPr>
          <p:nvPr>
            <p:ph type="body" sz="quarter" idx="20" hasCustomPrompt="1"/>
          </p:nvPr>
        </p:nvSpPr>
        <p:spPr>
          <a:xfrm>
            <a:off x="9006840" y="1743740"/>
            <a:ext cx="2468880" cy="640080"/>
          </a:xfrm>
        </p:spPr>
        <p:txBody>
          <a:bodyPr anchor="b"/>
          <a:lstStyle>
            <a:lvl1pPr marL="0" indent="0">
              <a:lnSpc>
                <a:spcPct val="100000"/>
              </a:lnSpc>
              <a:spcBef>
                <a:spcPts val="0"/>
              </a:spcBef>
              <a:buNone/>
              <a:defRPr sz="2000" b="0">
                <a:solidFill>
                  <a:schemeClr val="accent1"/>
                </a:solidFill>
              </a:defRPr>
            </a:lvl1pPr>
            <a:lvl2pPr marL="0" indent="0">
              <a:buNone/>
              <a:defRPr/>
            </a:lvl2pPr>
          </a:lstStyle>
          <a:p>
            <a:r>
              <a:rPr lang="en-US" dirty="0"/>
              <a:t>Presentation </a:t>
            </a:r>
            <a:br>
              <a:rPr lang="en-US" dirty="0"/>
            </a:br>
            <a:r>
              <a:rPr lang="en-US" dirty="0"/>
              <a:t>sub-title, 20pt</a:t>
            </a:r>
          </a:p>
        </p:txBody>
      </p:sp>
      <p:sp>
        <p:nvSpPr>
          <p:cNvPr id="8" name="Content 9">
            <a:extLst>
              <a:ext uri="{FF2B5EF4-FFF2-40B4-BE49-F238E27FC236}">
                <a16:creationId xmlns:a16="http://schemas.microsoft.com/office/drawing/2014/main" id="{21002625-9637-4AAE-B58A-04B6BD9BA3A2}"/>
              </a:ext>
            </a:extLst>
          </p:cNvPr>
          <p:cNvSpPr>
            <a:spLocks noGrp="1"/>
          </p:cNvSpPr>
          <p:nvPr>
            <p:ph sz="quarter" idx="15" hasCustomPrompt="1"/>
          </p:nvPr>
        </p:nvSpPr>
        <p:spPr>
          <a:xfrm>
            <a:off x="9006840" y="2566700"/>
            <a:ext cx="2468880" cy="3561050"/>
          </a:xfrm>
        </p:spPr>
        <p:txBody>
          <a:bodyPr/>
          <a:lstStyle>
            <a:lvl1pPr>
              <a:defRPr sz="1600"/>
            </a:lvl1pPr>
            <a:lvl2pPr>
              <a:defRPr sz="1600"/>
            </a:lvl2pPr>
            <a:lvl3pPr>
              <a:defRPr sz="1400"/>
            </a:lvl3pPr>
            <a:lvl4pPr>
              <a:defRPr sz="1200"/>
            </a:lvl4pPr>
            <a:lvl5pPr>
              <a:defRPr sz="1200"/>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525216FF-9E00-4438-A519-58F1CEFE95CB}"/>
              </a:ext>
            </a:extLst>
          </p:cNvPr>
          <p:cNvSpPr>
            <a:spLocks noGrp="1"/>
          </p:cNvSpPr>
          <p:nvPr>
            <p:ph type="dt" sz="half" idx="21"/>
          </p:nvPr>
        </p:nvSpPr>
        <p:spPr/>
        <p:txBody>
          <a:bodyPr/>
          <a:lstStyle/>
          <a:p>
            <a:fld id="{44447170-F1AC-4F6F-97CD-3085A335B429}" type="datetimeFigureOut">
              <a:rPr lang="en-US" smtClean="0"/>
              <a:pPr/>
              <a:t>9/16/2025</a:t>
            </a:fld>
            <a:endParaRPr lang="en-US" dirty="0"/>
          </a:p>
        </p:txBody>
      </p:sp>
      <p:sp>
        <p:nvSpPr>
          <p:cNvPr id="4" name="Footer Placeholder 3">
            <a:extLst>
              <a:ext uri="{FF2B5EF4-FFF2-40B4-BE49-F238E27FC236}">
                <a16:creationId xmlns:a16="http://schemas.microsoft.com/office/drawing/2014/main" id="{FD55F842-F4EB-47B9-B779-D472F11E4DD9}"/>
              </a:ext>
            </a:extLst>
          </p:cNvPr>
          <p:cNvSpPr>
            <a:spLocks noGrp="1"/>
          </p:cNvSpPr>
          <p:nvPr>
            <p:ph type="ftr" sz="quarter" idx="22"/>
          </p:nvPr>
        </p:nvSpPr>
        <p:spPr/>
        <p:txBody>
          <a:bodyPr/>
          <a:lstStyle/>
          <a:p>
            <a:endParaRPr lang="en-US" dirty="0"/>
          </a:p>
        </p:txBody>
      </p:sp>
      <p:sp>
        <p:nvSpPr>
          <p:cNvPr id="14" name="Title 13">
            <a:extLst>
              <a:ext uri="{FF2B5EF4-FFF2-40B4-BE49-F238E27FC236}">
                <a16:creationId xmlns:a16="http://schemas.microsoft.com/office/drawing/2014/main" id="{A1CF86A1-736B-4C05-8939-FA2117F7FB0F}"/>
              </a:ext>
            </a:extLst>
          </p:cNvPr>
          <p:cNvSpPr>
            <a:spLocks noGrp="1"/>
          </p:cNvSpPr>
          <p:nvPr>
            <p:ph type="title" hasCustomPrompt="1"/>
          </p:nvPr>
        </p:nvSpPr>
        <p:spPr/>
        <p:txBody>
          <a:bodyPr/>
          <a:lstStyle/>
          <a:p>
            <a:r>
              <a:rPr lang="en-US" dirty="0"/>
              <a:t>Slide title, 36pt</a:t>
            </a:r>
          </a:p>
        </p:txBody>
      </p:sp>
    </p:spTree>
    <p:extLst>
      <p:ext uri="{BB962C8B-B14F-4D97-AF65-F5344CB8AC3E}">
        <p14:creationId xmlns:p14="http://schemas.microsoft.com/office/powerpoint/2010/main" val="36841401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mp; 4-content sq">
    <p:spTree>
      <p:nvGrpSpPr>
        <p:cNvPr id="1" name=""/>
        <p:cNvGrpSpPr/>
        <p:nvPr/>
      </p:nvGrpSpPr>
      <p:grpSpPr>
        <a:xfrm>
          <a:off x="0" y="0"/>
          <a:ext cx="0" cy="0"/>
          <a:chOff x="0" y="0"/>
          <a:chExt cx="0" cy="0"/>
        </a:xfrm>
      </p:grpSpPr>
      <p:sp>
        <p:nvSpPr>
          <p:cNvPr id="5" name="Slide Number 4">
            <a:extLst>
              <a:ext uri="{FF2B5EF4-FFF2-40B4-BE49-F238E27FC236}">
                <a16:creationId xmlns:a16="http://schemas.microsoft.com/office/drawing/2014/main" id="{586CFC73-D4B1-4DFF-A812-2DF83B042BFE}"/>
              </a:ext>
            </a:extLst>
          </p:cNvPr>
          <p:cNvSpPr>
            <a:spLocks noGrp="1"/>
          </p:cNvSpPr>
          <p:nvPr>
            <p:ph type="sldNum" sz="quarter" idx="12"/>
          </p:nvPr>
        </p:nvSpPr>
        <p:spPr/>
        <p:txBody>
          <a:bodyPr/>
          <a:lstStyle/>
          <a:p>
            <a:fld id="{E1F70E87-4818-48F4-88E2-E301CB903448}" type="slidenum">
              <a:rPr lang="en-US" smtClean="0"/>
              <a:pPr/>
              <a:t>‹#›</a:t>
            </a:fld>
            <a:endParaRPr lang="en-US" dirty="0"/>
          </a:p>
        </p:txBody>
      </p:sp>
      <p:sp>
        <p:nvSpPr>
          <p:cNvPr id="7" name="Content 2">
            <a:extLst>
              <a:ext uri="{FF2B5EF4-FFF2-40B4-BE49-F238E27FC236}">
                <a16:creationId xmlns:a16="http://schemas.microsoft.com/office/drawing/2014/main" id="{098F504E-4D5E-4FDA-9BFA-1D76B12E720F}"/>
              </a:ext>
            </a:extLst>
          </p:cNvPr>
          <p:cNvSpPr>
            <a:spLocks noGrp="1"/>
          </p:cNvSpPr>
          <p:nvPr>
            <p:ph sz="quarter" idx="13" hasCustomPrompt="1"/>
          </p:nvPr>
        </p:nvSpPr>
        <p:spPr>
          <a:xfrm>
            <a:off x="503237" y="1767504"/>
            <a:ext cx="5303520" cy="2011680"/>
          </a:xfrm>
        </p:spPr>
        <p:txBody>
          <a:bodyPr/>
          <a:lstStyle>
            <a:lvl1pPr>
              <a:defRPr sz="1600"/>
            </a:lvl1pPr>
            <a:lvl2pPr>
              <a:defRPr sz="1600"/>
            </a:lvl2pPr>
            <a:lvl3pPr>
              <a:defRPr sz="1400"/>
            </a:lvl3pPr>
            <a:lvl4pPr>
              <a:defRPr sz="1200"/>
            </a:lvl4pPr>
            <a:lvl5pPr>
              <a:defRPr sz="1200"/>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3">
            <a:extLst>
              <a:ext uri="{FF2B5EF4-FFF2-40B4-BE49-F238E27FC236}">
                <a16:creationId xmlns:a16="http://schemas.microsoft.com/office/drawing/2014/main" id="{C47C178D-362C-4517-BB34-228F3271216F}"/>
              </a:ext>
            </a:extLst>
          </p:cNvPr>
          <p:cNvSpPr>
            <a:spLocks noGrp="1"/>
          </p:cNvSpPr>
          <p:nvPr>
            <p:ph sz="quarter" idx="15" hasCustomPrompt="1"/>
          </p:nvPr>
        </p:nvSpPr>
        <p:spPr>
          <a:xfrm>
            <a:off x="503237" y="4116070"/>
            <a:ext cx="5303520" cy="2011680"/>
          </a:xfrm>
        </p:spPr>
        <p:txBody>
          <a:bodyPr/>
          <a:lstStyle>
            <a:lvl1pPr>
              <a:defRPr sz="1600"/>
            </a:lvl1pPr>
            <a:lvl2pPr>
              <a:defRPr sz="1600"/>
            </a:lvl2pPr>
            <a:lvl3pPr>
              <a:defRPr sz="1400"/>
            </a:lvl3pPr>
            <a:lvl4pPr>
              <a:defRPr sz="1200"/>
            </a:lvl4pPr>
            <a:lvl5pPr>
              <a:defRPr sz="1200"/>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4">
            <a:extLst>
              <a:ext uri="{FF2B5EF4-FFF2-40B4-BE49-F238E27FC236}">
                <a16:creationId xmlns:a16="http://schemas.microsoft.com/office/drawing/2014/main" id="{FBD63901-F5A1-494E-8A02-41C73B6986B4}"/>
              </a:ext>
            </a:extLst>
          </p:cNvPr>
          <p:cNvSpPr>
            <a:spLocks noGrp="1"/>
          </p:cNvSpPr>
          <p:nvPr>
            <p:ph sz="quarter" idx="14" hasCustomPrompt="1"/>
          </p:nvPr>
        </p:nvSpPr>
        <p:spPr>
          <a:xfrm>
            <a:off x="6172200" y="1767504"/>
            <a:ext cx="5303520" cy="2011680"/>
          </a:xfrm>
        </p:spPr>
        <p:txBody>
          <a:bodyPr/>
          <a:lstStyle>
            <a:lvl1pPr>
              <a:defRPr sz="1600"/>
            </a:lvl1pPr>
            <a:lvl2pPr>
              <a:defRPr sz="1600"/>
            </a:lvl2pPr>
            <a:lvl3pPr>
              <a:defRPr sz="1400"/>
            </a:lvl3pPr>
            <a:lvl4pPr>
              <a:defRPr sz="1200"/>
            </a:lvl4pPr>
            <a:lvl5pPr>
              <a:defRPr sz="1200"/>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5">
            <a:extLst>
              <a:ext uri="{FF2B5EF4-FFF2-40B4-BE49-F238E27FC236}">
                <a16:creationId xmlns:a16="http://schemas.microsoft.com/office/drawing/2014/main" id="{320C3D18-96CB-4524-96DE-AC3CCAA2552B}"/>
              </a:ext>
            </a:extLst>
          </p:cNvPr>
          <p:cNvSpPr>
            <a:spLocks noGrp="1"/>
          </p:cNvSpPr>
          <p:nvPr>
            <p:ph sz="quarter" idx="16" hasCustomPrompt="1"/>
          </p:nvPr>
        </p:nvSpPr>
        <p:spPr>
          <a:xfrm>
            <a:off x="6172200" y="4116070"/>
            <a:ext cx="5303520" cy="2011680"/>
          </a:xfrm>
        </p:spPr>
        <p:txBody>
          <a:bodyPr/>
          <a:lstStyle>
            <a:lvl1pPr>
              <a:defRPr sz="1600"/>
            </a:lvl1pPr>
            <a:lvl2pPr>
              <a:defRPr sz="1600"/>
            </a:lvl2pPr>
            <a:lvl3pPr>
              <a:defRPr sz="1400"/>
            </a:lvl3pPr>
            <a:lvl4pPr>
              <a:defRPr sz="1200"/>
            </a:lvl4pPr>
            <a:lvl5pPr>
              <a:defRPr sz="1200"/>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3A495A7B-5314-431C-A6A7-DD6A1E01A981}"/>
              </a:ext>
            </a:extLst>
          </p:cNvPr>
          <p:cNvSpPr>
            <a:spLocks noGrp="1"/>
          </p:cNvSpPr>
          <p:nvPr>
            <p:ph type="dt" sz="half" idx="17"/>
          </p:nvPr>
        </p:nvSpPr>
        <p:spPr/>
        <p:txBody>
          <a:bodyPr/>
          <a:lstStyle/>
          <a:p>
            <a:fld id="{44447170-F1AC-4F6F-97CD-3085A335B429}" type="datetimeFigureOut">
              <a:rPr lang="en-US" smtClean="0"/>
              <a:pPr/>
              <a:t>9/16/2025</a:t>
            </a:fld>
            <a:endParaRPr lang="en-US" dirty="0"/>
          </a:p>
        </p:txBody>
      </p:sp>
      <p:sp>
        <p:nvSpPr>
          <p:cNvPr id="4" name="Footer Placeholder 3">
            <a:extLst>
              <a:ext uri="{FF2B5EF4-FFF2-40B4-BE49-F238E27FC236}">
                <a16:creationId xmlns:a16="http://schemas.microsoft.com/office/drawing/2014/main" id="{0B3BA4B8-222E-4AE3-B9ED-3754663BB1EB}"/>
              </a:ext>
            </a:extLst>
          </p:cNvPr>
          <p:cNvSpPr>
            <a:spLocks noGrp="1"/>
          </p:cNvSpPr>
          <p:nvPr>
            <p:ph type="ftr" sz="quarter" idx="18"/>
          </p:nvPr>
        </p:nvSpPr>
        <p:spPr/>
        <p:txBody>
          <a:bodyPr/>
          <a:lstStyle/>
          <a:p>
            <a:endParaRPr lang="en-US" dirty="0"/>
          </a:p>
        </p:txBody>
      </p:sp>
      <p:sp>
        <p:nvSpPr>
          <p:cNvPr id="10" name="Title 9">
            <a:extLst>
              <a:ext uri="{FF2B5EF4-FFF2-40B4-BE49-F238E27FC236}">
                <a16:creationId xmlns:a16="http://schemas.microsoft.com/office/drawing/2014/main" id="{BF21AF0F-6D3C-4D35-843B-1C14647B54D6}"/>
              </a:ext>
            </a:extLst>
          </p:cNvPr>
          <p:cNvSpPr>
            <a:spLocks noGrp="1"/>
          </p:cNvSpPr>
          <p:nvPr>
            <p:ph type="title" hasCustomPrompt="1"/>
          </p:nvPr>
        </p:nvSpPr>
        <p:spPr/>
        <p:txBody>
          <a:bodyPr/>
          <a:lstStyle/>
          <a:p>
            <a:r>
              <a:rPr lang="en-US" dirty="0"/>
              <a:t>Slide title, 36pt</a:t>
            </a:r>
          </a:p>
        </p:txBody>
      </p:sp>
    </p:spTree>
    <p:extLst>
      <p:ext uri="{BB962C8B-B14F-4D97-AF65-F5344CB8AC3E}">
        <p14:creationId xmlns:p14="http://schemas.microsoft.com/office/powerpoint/2010/main" val="13489974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Blue/whi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9D24D40-905A-4D7E-BEF6-90990000577F}"/>
              </a:ext>
              <a:ext uri="{C183D7F6-B498-43B3-948B-1728B52AA6E4}">
                <adec:decorative xmlns:adec="http://schemas.microsoft.com/office/drawing/2017/decorative" val="1"/>
              </a:ext>
            </a:extLst>
          </p:cNvPr>
          <p:cNvSpPr/>
          <p:nvPr userDrawn="1"/>
        </p:nvSpPr>
        <p:spPr>
          <a:xfrm>
            <a:off x="11679936" y="0"/>
            <a:ext cx="51206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ex New Book" panose="02010600040501010103" pitchFamily="2" charset="0"/>
              <a:ea typeface="Apex New Book" panose="02010600040501010103" pitchFamily="2" charset="0"/>
              <a:cs typeface="Apex New Book" panose="02010600040501010103" pitchFamily="2" charset="0"/>
            </a:endParaRPr>
          </a:p>
        </p:txBody>
      </p:sp>
      <p:sp>
        <p:nvSpPr>
          <p:cNvPr id="7" name="Rectangle 6">
            <a:extLst>
              <a:ext uri="{FF2B5EF4-FFF2-40B4-BE49-F238E27FC236}">
                <a16:creationId xmlns:a16="http://schemas.microsoft.com/office/drawing/2014/main" id="{157A840A-3993-481F-8B92-18CAC5250042}"/>
              </a:ext>
              <a:ext uri="{C183D7F6-B498-43B3-948B-1728B52AA6E4}">
                <adec:decorative xmlns:adec="http://schemas.microsoft.com/office/drawing/2017/decorative" val="1"/>
              </a:ext>
            </a:extLst>
          </p:cNvPr>
          <p:cNvSpPr/>
          <p:nvPr userDrawn="1"/>
        </p:nvSpPr>
        <p:spPr bwMode="ltGray">
          <a:xfrm>
            <a:off x="0" y="0"/>
            <a:ext cx="5545008" cy="6858000"/>
          </a:xfrm>
          <a:prstGeom prst="rect">
            <a:avLst/>
          </a:prstGeom>
          <a:solidFill>
            <a:srgbClr val="00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4">
            <a:extLst>
              <a:ext uri="{FF2B5EF4-FFF2-40B4-BE49-F238E27FC236}">
                <a16:creationId xmlns:a16="http://schemas.microsoft.com/office/drawing/2014/main" id="{6A3FAD0E-36FB-4059-B53D-D0C97EF660A8}"/>
              </a:ext>
            </a:extLst>
          </p:cNvPr>
          <p:cNvSpPr>
            <a:spLocks noGrp="1"/>
          </p:cNvSpPr>
          <p:nvPr>
            <p:ph type="sldNum" sz="quarter" idx="12"/>
          </p:nvPr>
        </p:nvSpPr>
        <p:spPr>
          <a:xfrm>
            <a:off x="11679936" y="6464808"/>
            <a:ext cx="512064" cy="393192"/>
          </a:xfrm>
        </p:spPr>
        <p:txBody>
          <a:bodyPr/>
          <a:lstStyle>
            <a:lvl1pPr>
              <a:defRPr>
                <a:solidFill>
                  <a:schemeClr val="bg1"/>
                </a:solidFill>
              </a:defRPr>
            </a:lvl1pPr>
          </a:lstStyle>
          <a:p>
            <a:fld id="{E1F70E87-4818-48F4-88E2-E301CB903448}" type="slidenum">
              <a:rPr lang="en-US" smtClean="0"/>
              <a:pPr/>
              <a:t>‹#›</a:t>
            </a:fld>
            <a:endParaRPr lang="en-US" dirty="0"/>
          </a:p>
        </p:txBody>
      </p:sp>
      <p:sp>
        <p:nvSpPr>
          <p:cNvPr id="2" name="Title 1">
            <a:extLst>
              <a:ext uri="{FF2B5EF4-FFF2-40B4-BE49-F238E27FC236}">
                <a16:creationId xmlns:a16="http://schemas.microsoft.com/office/drawing/2014/main" id="{61814580-5568-4BFB-8FFA-04A77B4E1783}"/>
              </a:ext>
            </a:extLst>
          </p:cNvPr>
          <p:cNvSpPr>
            <a:spLocks noGrp="1"/>
          </p:cNvSpPr>
          <p:nvPr>
            <p:ph type="title" hasCustomPrompt="1"/>
          </p:nvPr>
        </p:nvSpPr>
        <p:spPr bwMode="white">
          <a:xfrm>
            <a:off x="502919" y="0"/>
            <a:ext cx="4754880" cy="1463040"/>
          </a:xfrm>
        </p:spPr>
        <p:txBody>
          <a:bodyPr/>
          <a:lstStyle>
            <a:lvl1pPr>
              <a:defRPr>
                <a:solidFill>
                  <a:schemeClr val="bg1"/>
                </a:solidFill>
              </a:defRPr>
            </a:lvl1pPr>
          </a:lstStyle>
          <a:p>
            <a:r>
              <a:rPr lang="en-US" dirty="0"/>
              <a:t>Title slide, 36pt</a:t>
            </a:r>
          </a:p>
        </p:txBody>
      </p:sp>
      <p:sp>
        <p:nvSpPr>
          <p:cNvPr id="9" name="Content 2">
            <a:extLst>
              <a:ext uri="{FF2B5EF4-FFF2-40B4-BE49-F238E27FC236}">
                <a16:creationId xmlns:a16="http://schemas.microsoft.com/office/drawing/2014/main" id="{28368E4C-2916-4679-9A07-839857F683BC}"/>
              </a:ext>
            </a:extLst>
          </p:cNvPr>
          <p:cNvSpPr>
            <a:spLocks noGrp="1"/>
          </p:cNvSpPr>
          <p:nvPr>
            <p:ph sz="quarter" idx="13" hasCustomPrompt="1"/>
          </p:nvPr>
        </p:nvSpPr>
        <p:spPr bwMode="white">
          <a:xfrm>
            <a:off x="503238" y="1737360"/>
            <a:ext cx="4754562" cy="4389120"/>
          </a:xfrm>
        </p:spPr>
        <p:txBody>
          <a:bodyPr/>
          <a:lstStyle>
            <a:lvl1pPr>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3">
            <a:extLst>
              <a:ext uri="{FF2B5EF4-FFF2-40B4-BE49-F238E27FC236}">
                <a16:creationId xmlns:a16="http://schemas.microsoft.com/office/drawing/2014/main" id="{3CE327B3-0077-42D9-B73C-EA4FE5C12849}"/>
              </a:ext>
            </a:extLst>
          </p:cNvPr>
          <p:cNvSpPr>
            <a:spLocks noGrp="1"/>
          </p:cNvSpPr>
          <p:nvPr>
            <p:ph sz="quarter" idx="14" hasCustomPrompt="1"/>
          </p:nvPr>
        </p:nvSpPr>
        <p:spPr>
          <a:xfrm>
            <a:off x="5989320" y="376814"/>
            <a:ext cx="5486400" cy="5749666"/>
          </a:xfrm>
        </p:spPr>
        <p:txBody>
          <a:bodyPr/>
          <a:lstStyle>
            <a:lvl1pPr>
              <a:defRPr b="0"/>
            </a:lvl1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pic>
        <p:nvPicPr>
          <p:cNvPr id="13" name="Logo 12">
            <a:extLst>
              <a:ext uri="{FF2B5EF4-FFF2-40B4-BE49-F238E27FC236}">
                <a16:creationId xmlns:a16="http://schemas.microsoft.com/office/drawing/2014/main" id="{33910566-CF43-40CB-8F66-43D069859BB6}"/>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3035" y="6400800"/>
            <a:ext cx="2926080" cy="188002"/>
          </a:xfrm>
          <a:prstGeom prst="rect">
            <a:avLst/>
          </a:prstGeom>
        </p:spPr>
      </p:pic>
      <p:sp>
        <p:nvSpPr>
          <p:cNvPr id="3" name="Date Placeholder 2">
            <a:extLst>
              <a:ext uri="{FF2B5EF4-FFF2-40B4-BE49-F238E27FC236}">
                <a16:creationId xmlns:a16="http://schemas.microsoft.com/office/drawing/2014/main" id="{BB66222E-B707-4B8F-A8D1-52DA0FA7B42C}"/>
              </a:ext>
            </a:extLst>
          </p:cNvPr>
          <p:cNvSpPr>
            <a:spLocks noGrp="1"/>
          </p:cNvSpPr>
          <p:nvPr>
            <p:ph type="dt" sz="half" idx="15"/>
          </p:nvPr>
        </p:nvSpPr>
        <p:spPr/>
        <p:txBody>
          <a:bodyPr/>
          <a:lstStyle/>
          <a:p>
            <a:fld id="{44447170-F1AC-4F6F-97CD-3085A335B429}" type="datetimeFigureOut">
              <a:rPr lang="en-US" smtClean="0"/>
              <a:pPr/>
              <a:t>9/16/2025</a:t>
            </a:fld>
            <a:endParaRPr lang="en-US" dirty="0"/>
          </a:p>
        </p:txBody>
      </p:sp>
      <p:sp>
        <p:nvSpPr>
          <p:cNvPr id="4" name="Footer Placeholder 3">
            <a:extLst>
              <a:ext uri="{FF2B5EF4-FFF2-40B4-BE49-F238E27FC236}">
                <a16:creationId xmlns:a16="http://schemas.microsoft.com/office/drawing/2014/main" id="{9DC5B585-A248-4651-946E-0D44A761142A}"/>
              </a:ext>
            </a:extLst>
          </p:cNvPr>
          <p:cNvSpPr>
            <a:spLocks noGrp="1"/>
          </p:cNvSpPr>
          <p:nvPr>
            <p:ph type="ftr" sz="quarter" idx="16"/>
          </p:nvPr>
        </p:nvSpPr>
        <p:spPr/>
        <p:txBody>
          <a:bodyPr/>
          <a:lstStyle/>
          <a:p>
            <a:endParaRPr lang="en-US" dirty="0"/>
          </a:p>
        </p:txBody>
      </p:sp>
    </p:spTree>
    <p:extLst>
      <p:ext uri="{BB962C8B-B14F-4D97-AF65-F5344CB8AC3E}">
        <p14:creationId xmlns:p14="http://schemas.microsoft.com/office/powerpoint/2010/main" val="34204795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White/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57A840A-3993-481F-8B92-18CAC5250042}"/>
              </a:ext>
              <a:ext uri="{C183D7F6-B498-43B3-948B-1728B52AA6E4}">
                <adec:decorative xmlns:adec="http://schemas.microsoft.com/office/drawing/2017/decorative" val="1"/>
              </a:ext>
            </a:extLst>
          </p:cNvPr>
          <p:cNvSpPr/>
          <p:nvPr userDrawn="1"/>
        </p:nvSpPr>
        <p:spPr bwMode="ltGray">
          <a:xfrm>
            <a:off x="6646992" y="0"/>
            <a:ext cx="5545008" cy="6858000"/>
          </a:xfrm>
          <a:prstGeom prst="rect">
            <a:avLst/>
          </a:prstGeom>
          <a:solidFill>
            <a:srgbClr val="00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9D24D40-905A-4D7E-BEF6-90990000577F}"/>
              </a:ext>
              <a:ext uri="{C183D7F6-B498-43B3-948B-1728B52AA6E4}">
                <adec:decorative xmlns:adec="http://schemas.microsoft.com/office/drawing/2017/decorative" val="1"/>
              </a:ext>
            </a:extLst>
          </p:cNvPr>
          <p:cNvSpPr/>
          <p:nvPr userDrawn="1"/>
        </p:nvSpPr>
        <p:spPr>
          <a:xfrm>
            <a:off x="11679936" y="0"/>
            <a:ext cx="51206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ex New Book" panose="02010600040501010103" pitchFamily="2" charset="0"/>
              <a:ea typeface="Apex New Book" panose="02010600040501010103" pitchFamily="2" charset="0"/>
              <a:cs typeface="Apex New Book" panose="02010600040501010103" pitchFamily="2" charset="0"/>
            </a:endParaRPr>
          </a:p>
        </p:txBody>
      </p:sp>
      <p:sp>
        <p:nvSpPr>
          <p:cNvPr id="5" name="Slide Number 4">
            <a:extLst>
              <a:ext uri="{FF2B5EF4-FFF2-40B4-BE49-F238E27FC236}">
                <a16:creationId xmlns:a16="http://schemas.microsoft.com/office/drawing/2014/main" id="{6A3FAD0E-36FB-4059-B53D-D0C97EF660A8}"/>
              </a:ext>
            </a:extLst>
          </p:cNvPr>
          <p:cNvSpPr>
            <a:spLocks noGrp="1"/>
          </p:cNvSpPr>
          <p:nvPr>
            <p:ph type="sldNum" sz="quarter" idx="12"/>
          </p:nvPr>
        </p:nvSpPr>
        <p:spPr>
          <a:xfrm>
            <a:off x="11679936" y="6464808"/>
            <a:ext cx="512064" cy="393192"/>
          </a:xfrm>
        </p:spPr>
        <p:txBody>
          <a:bodyPr/>
          <a:lstStyle>
            <a:lvl1pPr>
              <a:defRPr>
                <a:solidFill>
                  <a:schemeClr val="bg1"/>
                </a:solidFill>
              </a:defRPr>
            </a:lvl1pPr>
          </a:lstStyle>
          <a:p>
            <a:fld id="{E1F70E87-4818-48F4-88E2-E301CB903448}" type="slidenum">
              <a:rPr lang="en-US" smtClean="0"/>
              <a:pPr/>
              <a:t>‹#›</a:t>
            </a:fld>
            <a:endParaRPr lang="en-US" dirty="0"/>
          </a:p>
        </p:txBody>
      </p:sp>
      <p:sp>
        <p:nvSpPr>
          <p:cNvPr id="2" name="Title 1">
            <a:extLst>
              <a:ext uri="{FF2B5EF4-FFF2-40B4-BE49-F238E27FC236}">
                <a16:creationId xmlns:a16="http://schemas.microsoft.com/office/drawing/2014/main" id="{61814580-5568-4BFB-8FFA-04A77B4E1783}"/>
              </a:ext>
            </a:extLst>
          </p:cNvPr>
          <p:cNvSpPr>
            <a:spLocks noGrp="1"/>
          </p:cNvSpPr>
          <p:nvPr>
            <p:ph type="title" hasCustomPrompt="1"/>
          </p:nvPr>
        </p:nvSpPr>
        <p:spPr bwMode="white">
          <a:xfrm>
            <a:off x="6995160" y="0"/>
            <a:ext cx="4480560" cy="1463040"/>
          </a:xfrm>
        </p:spPr>
        <p:txBody>
          <a:bodyPr/>
          <a:lstStyle>
            <a:lvl1pPr>
              <a:defRPr>
                <a:solidFill>
                  <a:schemeClr val="bg1"/>
                </a:solidFill>
              </a:defRPr>
            </a:lvl1pPr>
          </a:lstStyle>
          <a:p>
            <a:r>
              <a:rPr lang="en-US" dirty="0"/>
              <a:t>Title slide, 36pt</a:t>
            </a:r>
          </a:p>
        </p:txBody>
      </p:sp>
      <p:sp>
        <p:nvSpPr>
          <p:cNvPr id="9" name="Content 2">
            <a:extLst>
              <a:ext uri="{FF2B5EF4-FFF2-40B4-BE49-F238E27FC236}">
                <a16:creationId xmlns:a16="http://schemas.microsoft.com/office/drawing/2014/main" id="{28368E4C-2916-4679-9A07-839857F683BC}"/>
              </a:ext>
            </a:extLst>
          </p:cNvPr>
          <p:cNvSpPr>
            <a:spLocks noGrp="1"/>
          </p:cNvSpPr>
          <p:nvPr>
            <p:ph sz="quarter" idx="13" hasCustomPrompt="1"/>
          </p:nvPr>
        </p:nvSpPr>
        <p:spPr bwMode="white">
          <a:xfrm>
            <a:off x="6995160" y="1737360"/>
            <a:ext cx="4480560" cy="4389120"/>
          </a:xfrm>
        </p:spPr>
        <p:txBody>
          <a:bodyPr/>
          <a:lstStyle>
            <a:lvl1pPr>
              <a:defRPr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3">
            <a:extLst>
              <a:ext uri="{FF2B5EF4-FFF2-40B4-BE49-F238E27FC236}">
                <a16:creationId xmlns:a16="http://schemas.microsoft.com/office/drawing/2014/main" id="{3CE327B3-0077-42D9-B73C-EA4FE5C12849}"/>
              </a:ext>
            </a:extLst>
          </p:cNvPr>
          <p:cNvSpPr>
            <a:spLocks noGrp="1"/>
          </p:cNvSpPr>
          <p:nvPr>
            <p:ph sz="quarter" idx="14" hasCustomPrompt="1"/>
          </p:nvPr>
        </p:nvSpPr>
        <p:spPr>
          <a:xfrm>
            <a:off x="502920" y="376814"/>
            <a:ext cx="5486718" cy="5749666"/>
          </a:xfrm>
        </p:spPr>
        <p:txBody>
          <a:body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Logo 10">
            <a:extLst>
              <a:ext uri="{FF2B5EF4-FFF2-40B4-BE49-F238E27FC236}">
                <a16:creationId xmlns:a16="http://schemas.microsoft.com/office/drawing/2014/main" id="{4E6838CB-688D-453A-9BEE-2FB452F5A14A}"/>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3035" y="6400800"/>
            <a:ext cx="2926080" cy="188002"/>
          </a:xfrm>
          <a:prstGeom prst="rect">
            <a:avLst/>
          </a:prstGeom>
        </p:spPr>
      </p:pic>
      <p:sp>
        <p:nvSpPr>
          <p:cNvPr id="3" name="Date Placeholder 2">
            <a:extLst>
              <a:ext uri="{FF2B5EF4-FFF2-40B4-BE49-F238E27FC236}">
                <a16:creationId xmlns:a16="http://schemas.microsoft.com/office/drawing/2014/main" id="{C7873527-1860-4EC4-83DE-F8ADC8DEE20E}"/>
              </a:ext>
            </a:extLst>
          </p:cNvPr>
          <p:cNvSpPr>
            <a:spLocks noGrp="1"/>
          </p:cNvSpPr>
          <p:nvPr>
            <p:ph type="dt" sz="half" idx="15"/>
          </p:nvPr>
        </p:nvSpPr>
        <p:spPr/>
        <p:txBody>
          <a:bodyPr/>
          <a:lstStyle/>
          <a:p>
            <a:fld id="{44447170-F1AC-4F6F-97CD-3085A335B429}" type="datetimeFigureOut">
              <a:rPr lang="en-US" smtClean="0"/>
              <a:pPr/>
              <a:t>9/16/2025</a:t>
            </a:fld>
            <a:endParaRPr lang="en-US" dirty="0"/>
          </a:p>
        </p:txBody>
      </p:sp>
      <p:sp>
        <p:nvSpPr>
          <p:cNvPr id="4" name="Footer Placeholder 3">
            <a:extLst>
              <a:ext uri="{FF2B5EF4-FFF2-40B4-BE49-F238E27FC236}">
                <a16:creationId xmlns:a16="http://schemas.microsoft.com/office/drawing/2014/main" id="{63F46D8E-86E7-48E5-A5A2-4700FE7B05C5}"/>
              </a:ext>
            </a:extLst>
          </p:cNvPr>
          <p:cNvSpPr>
            <a:spLocks noGrp="1"/>
          </p:cNvSpPr>
          <p:nvPr>
            <p:ph type="ftr" sz="quarter" idx="16"/>
          </p:nvPr>
        </p:nvSpPr>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35930983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Full size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D9338EB-8917-49C4-8458-3D619E1F30AD}"/>
              </a:ext>
              <a:ext uri="{C183D7F6-B498-43B3-948B-1728B52AA6E4}">
                <adec:decorative xmlns:adec="http://schemas.microsoft.com/office/drawing/2017/decorative" val="1"/>
              </a:ext>
            </a:extLst>
          </p:cNvPr>
          <p:cNvSpPr/>
          <p:nvPr userDrawn="1"/>
        </p:nvSpPr>
        <p:spPr bwMode="ltGray">
          <a:xfrm>
            <a:off x="3879791" y="6035040"/>
            <a:ext cx="8312209" cy="822960"/>
          </a:xfrm>
          <a:prstGeom prst="rect">
            <a:avLst/>
          </a:prstGeom>
          <a:solidFill>
            <a:srgbClr val="00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ex New Book" panose="02010600040501010103" pitchFamily="2" charset="0"/>
              <a:ea typeface="Apex New Book" panose="02010600040501010103" pitchFamily="2" charset="0"/>
              <a:cs typeface="Apex New Book" panose="02010600040501010103" pitchFamily="2" charset="0"/>
            </a:endParaRPr>
          </a:p>
        </p:txBody>
      </p:sp>
      <p:sp>
        <p:nvSpPr>
          <p:cNvPr id="8" name="Rectangle 7">
            <a:extLst>
              <a:ext uri="{FF2B5EF4-FFF2-40B4-BE49-F238E27FC236}">
                <a16:creationId xmlns:a16="http://schemas.microsoft.com/office/drawing/2014/main" id="{557C8923-E52C-44ED-8ED6-FB1F8FDC765F}"/>
              </a:ext>
              <a:ext uri="{C183D7F6-B498-43B3-948B-1728B52AA6E4}">
                <adec:decorative xmlns:adec="http://schemas.microsoft.com/office/drawing/2017/decorative" val="1"/>
              </a:ext>
            </a:extLst>
          </p:cNvPr>
          <p:cNvSpPr/>
          <p:nvPr userDrawn="1"/>
        </p:nvSpPr>
        <p:spPr>
          <a:xfrm>
            <a:off x="11679936" y="6035040"/>
            <a:ext cx="512064" cy="822960"/>
          </a:xfrm>
          <a:prstGeom prst="rect">
            <a:avLst/>
          </a:prstGeom>
          <a:solidFill>
            <a:srgbClr val="7D50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ex New Book" panose="02010600040501010103" pitchFamily="2" charset="0"/>
              <a:ea typeface="Apex New Book" panose="02010600040501010103" pitchFamily="2" charset="0"/>
              <a:cs typeface="Apex New Book" panose="02010600040501010103" pitchFamily="2" charset="0"/>
            </a:endParaRPr>
          </a:p>
        </p:txBody>
      </p:sp>
      <p:sp>
        <p:nvSpPr>
          <p:cNvPr id="5" name="Slide Number 4">
            <a:extLst>
              <a:ext uri="{FF2B5EF4-FFF2-40B4-BE49-F238E27FC236}">
                <a16:creationId xmlns:a16="http://schemas.microsoft.com/office/drawing/2014/main" id="{56785572-F52C-428E-A774-98E787625242}"/>
              </a:ext>
            </a:extLst>
          </p:cNvPr>
          <p:cNvSpPr>
            <a:spLocks noGrp="1"/>
          </p:cNvSpPr>
          <p:nvPr>
            <p:ph type="sldNum" sz="quarter" idx="12"/>
          </p:nvPr>
        </p:nvSpPr>
        <p:spPr/>
        <p:txBody>
          <a:bodyPr/>
          <a:lstStyle>
            <a:lvl1pPr>
              <a:defRPr>
                <a:solidFill>
                  <a:schemeClr val="bg1"/>
                </a:solidFill>
              </a:defRPr>
            </a:lvl1pPr>
          </a:lstStyle>
          <a:p>
            <a:fld id="{E1F70E87-4818-48F4-88E2-E301CB903448}" type="slidenum">
              <a:rPr lang="en-US" smtClean="0"/>
              <a:pPr/>
              <a:t>‹#›</a:t>
            </a:fld>
            <a:endParaRPr lang="en-US" dirty="0"/>
          </a:p>
        </p:txBody>
      </p:sp>
      <p:sp>
        <p:nvSpPr>
          <p:cNvPr id="9" name="Picture 4">
            <a:extLst>
              <a:ext uri="{FF2B5EF4-FFF2-40B4-BE49-F238E27FC236}">
                <a16:creationId xmlns:a16="http://schemas.microsoft.com/office/drawing/2014/main" id="{8F1F432F-C9E7-4B86-897C-AF78B43B32D8}"/>
              </a:ext>
            </a:extLst>
          </p:cNvPr>
          <p:cNvSpPr>
            <a:spLocks noGrp="1"/>
          </p:cNvSpPr>
          <p:nvPr>
            <p:ph type="pic" sz="quarter" idx="10" hasCustomPrompt="1"/>
          </p:nvPr>
        </p:nvSpPr>
        <p:spPr>
          <a:xfrm>
            <a:off x="-1" y="0"/>
            <a:ext cx="12188952" cy="6126480"/>
          </a:xfrm>
          <a:prstGeom prst="rect">
            <a:avLst/>
          </a:prstGeom>
          <a:pattFill prst="wdUpDiag">
            <a:fgClr>
              <a:schemeClr val="bg1">
                <a:lumMod val="95000"/>
              </a:schemeClr>
            </a:fgClr>
            <a:bgClr>
              <a:schemeClr val="bg1">
                <a:lumMod val="85000"/>
              </a:schemeClr>
            </a:bgClr>
          </a:pattFill>
        </p:spPr>
        <p:txBody>
          <a:bodyPr lIns="274320" tIns="274320" rIns="822960" bIns="91440"/>
          <a:lstStyle>
            <a:lvl1pPr marL="0" indent="0">
              <a:lnSpc>
                <a:spcPct val="100000"/>
              </a:lnSpc>
              <a:buNone/>
              <a:defRPr b="0">
                <a:solidFill>
                  <a:schemeClr val="tx1"/>
                </a:solidFill>
                <a:latin typeface="+mn-lt"/>
              </a:defRPr>
            </a:lvl1pPr>
          </a:lstStyle>
          <a:p>
            <a:r>
              <a:rPr lang="en-GB" dirty="0"/>
              <a:t>Drag picture to placeholder or click icon to add</a:t>
            </a:r>
            <a:endParaRPr lang="en-US" dirty="0"/>
          </a:p>
        </p:txBody>
      </p:sp>
      <p:pic>
        <p:nvPicPr>
          <p:cNvPr id="7" name="Logo 6">
            <a:extLst>
              <a:ext uri="{FF2B5EF4-FFF2-40B4-BE49-F238E27FC236}">
                <a16:creationId xmlns:a16="http://schemas.microsoft.com/office/drawing/2014/main" id="{1EC7EF11-F7C5-4A3E-92F5-D13B15955D9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3035" y="6400800"/>
            <a:ext cx="2926080" cy="188002"/>
          </a:xfrm>
          <a:prstGeom prst="rect">
            <a:avLst/>
          </a:prstGeom>
        </p:spPr>
      </p:pic>
      <p:sp>
        <p:nvSpPr>
          <p:cNvPr id="2" name="Date Placeholder 1">
            <a:extLst>
              <a:ext uri="{FF2B5EF4-FFF2-40B4-BE49-F238E27FC236}">
                <a16:creationId xmlns:a16="http://schemas.microsoft.com/office/drawing/2014/main" id="{3D6E2BDC-A6F6-4096-96E8-C14A7B75D1C1}"/>
              </a:ext>
            </a:extLst>
          </p:cNvPr>
          <p:cNvSpPr>
            <a:spLocks noGrp="1"/>
          </p:cNvSpPr>
          <p:nvPr>
            <p:ph type="dt" sz="half" idx="13"/>
          </p:nvPr>
        </p:nvSpPr>
        <p:spPr/>
        <p:txBody>
          <a:bodyPr/>
          <a:lstStyle>
            <a:lvl1pPr>
              <a:defRPr>
                <a:solidFill>
                  <a:schemeClr val="bg1"/>
                </a:solidFill>
              </a:defRPr>
            </a:lvl1pPr>
          </a:lstStyle>
          <a:p>
            <a:fld id="{44447170-F1AC-4F6F-97CD-3085A335B429}" type="datetimeFigureOut">
              <a:rPr lang="en-US" smtClean="0"/>
              <a:pPr/>
              <a:t>9/16/2025</a:t>
            </a:fld>
            <a:endParaRPr lang="en-US" dirty="0"/>
          </a:p>
        </p:txBody>
      </p:sp>
      <p:sp>
        <p:nvSpPr>
          <p:cNvPr id="3" name="Footer Placeholder 2">
            <a:extLst>
              <a:ext uri="{FF2B5EF4-FFF2-40B4-BE49-F238E27FC236}">
                <a16:creationId xmlns:a16="http://schemas.microsoft.com/office/drawing/2014/main" id="{608AE0DF-BF68-4394-A2DC-73ACDEB482E8}"/>
              </a:ext>
            </a:extLst>
          </p:cNvPr>
          <p:cNvSpPr>
            <a:spLocks noGrp="1"/>
          </p:cNvSpPr>
          <p:nvPr>
            <p:ph type="ftr" sz="quarter" idx="14"/>
          </p:nvPr>
        </p:nvSpPr>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6640226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4">
            <a:extLst>
              <a:ext uri="{FF2B5EF4-FFF2-40B4-BE49-F238E27FC236}">
                <a16:creationId xmlns:a16="http://schemas.microsoft.com/office/drawing/2014/main" id="{586CFC73-D4B1-4DFF-A812-2DF83B042BFE}"/>
              </a:ext>
            </a:extLst>
          </p:cNvPr>
          <p:cNvSpPr>
            <a:spLocks noGrp="1"/>
          </p:cNvSpPr>
          <p:nvPr>
            <p:ph type="sldNum" sz="quarter" idx="12"/>
          </p:nvPr>
        </p:nvSpPr>
        <p:spPr/>
        <p:txBody>
          <a:bodyPr/>
          <a:lstStyle/>
          <a:p>
            <a:fld id="{E1F70E87-4818-48F4-88E2-E301CB903448}" type="slidenum">
              <a:rPr lang="en-US" smtClean="0"/>
              <a:pPr/>
              <a:t>‹#›</a:t>
            </a:fld>
            <a:endParaRPr lang="en-US" dirty="0"/>
          </a:p>
        </p:txBody>
      </p:sp>
      <p:sp>
        <p:nvSpPr>
          <p:cNvPr id="2" name="Title 1">
            <a:extLst>
              <a:ext uri="{FF2B5EF4-FFF2-40B4-BE49-F238E27FC236}">
                <a16:creationId xmlns:a16="http://schemas.microsoft.com/office/drawing/2014/main" id="{7C987AB7-4FEE-4D02-B838-18ECB2FB2DC5}"/>
              </a:ext>
            </a:extLst>
          </p:cNvPr>
          <p:cNvSpPr>
            <a:spLocks noGrp="1"/>
          </p:cNvSpPr>
          <p:nvPr>
            <p:ph type="title" hasCustomPrompt="1"/>
          </p:nvPr>
        </p:nvSpPr>
        <p:spPr/>
        <p:txBody>
          <a:bodyPr/>
          <a:lstStyle/>
          <a:p>
            <a:r>
              <a:rPr lang="en-US" dirty="0"/>
              <a:t>Slide title, 36pt</a:t>
            </a:r>
          </a:p>
        </p:txBody>
      </p:sp>
      <p:sp>
        <p:nvSpPr>
          <p:cNvPr id="3" name="Date Placeholder 2">
            <a:extLst>
              <a:ext uri="{FF2B5EF4-FFF2-40B4-BE49-F238E27FC236}">
                <a16:creationId xmlns:a16="http://schemas.microsoft.com/office/drawing/2014/main" id="{B3E401E1-8B18-4D85-89D0-6560854BF39F}"/>
              </a:ext>
            </a:extLst>
          </p:cNvPr>
          <p:cNvSpPr>
            <a:spLocks noGrp="1"/>
          </p:cNvSpPr>
          <p:nvPr>
            <p:ph type="dt" sz="half" idx="13"/>
          </p:nvPr>
        </p:nvSpPr>
        <p:spPr/>
        <p:txBody>
          <a:bodyPr/>
          <a:lstStyle/>
          <a:p>
            <a:fld id="{44447170-F1AC-4F6F-97CD-3085A335B429}" type="datetimeFigureOut">
              <a:rPr lang="en-US" smtClean="0"/>
              <a:pPr/>
              <a:t>9/16/2025</a:t>
            </a:fld>
            <a:endParaRPr lang="en-US" dirty="0"/>
          </a:p>
        </p:txBody>
      </p:sp>
      <p:sp>
        <p:nvSpPr>
          <p:cNvPr id="4" name="Footer Placeholder 3">
            <a:extLst>
              <a:ext uri="{FF2B5EF4-FFF2-40B4-BE49-F238E27FC236}">
                <a16:creationId xmlns:a16="http://schemas.microsoft.com/office/drawing/2014/main" id="{17636E39-E775-4B63-8E40-737EFA65CE8E}"/>
              </a:ext>
            </a:extLst>
          </p:cNvPr>
          <p:cNvSpPr>
            <a:spLocks noGrp="1"/>
          </p:cNvSpPr>
          <p:nvPr>
            <p:ph type="ftr" sz="quarter" idx="14"/>
          </p:nvPr>
        </p:nvSpPr>
        <p:spPr/>
        <p:txBody>
          <a:bodyPr/>
          <a:lstStyle/>
          <a:p>
            <a:endParaRPr lang="en-US" dirty="0"/>
          </a:p>
        </p:txBody>
      </p:sp>
    </p:spTree>
    <p:extLst>
      <p:ext uri="{BB962C8B-B14F-4D97-AF65-F5344CB8AC3E}">
        <p14:creationId xmlns:p14="http://schemas.microsoft.com/office/powerpoint/2010/main" val="19357196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Slide Number 4">
            <a:extLst>
              <a:ext uri="{FF2B5EF4-FFF2-40B4-BE49-F238E27FC236}">
                <a16:creationId xmlns:a16="http://schemas.microsoft.com/office/drawing/2014/main" id="{D9521DCA-D84D-4D6E-B199-342209F517D5}"/>
              </a:ext>
            </a:extLst>
          </p:cNvPr>
          <p:cNvSpPr>
            <a:spLocks noGrp="1"/>
          </p:cNvSpPr>
          <p:nvPr>
            <p:ph type="sldNum" sz="quarter" idx="12"/>
          </p:nvPr>
        </p:nvSpPr>
        <p:spPr/>
        <p:txBody>
          <a:bodyPr/>
          <a:lstStyle/>
          <a:p>
            <a:fld id="{E1F70E87-4818-48F4-88E2-E301CB903448}" type="slidenum">
              <a:rPr lang="en-US" smtClean="0"/>
              <a:pPr/>
              <a:t>‹#›</a:t>
            </a:fld>
            <a:endParaRPr lang="en-US" dirty="0"/>
          </a:p>
        </p:txBody>
      </p:sp>
      <p:sp>
        <p:nvSpPr>
          <p:cNvPr id="2" name="Date Placeholder 1">
            <a:extLst>
              <a:ext uri="{FF2B5EF4-FFF2-40B4-BE49-F238E27FC236}">
                <a16:creationId xmlns:a16="http://schemas.microsoft.com/office/drawing/2014/main" id="{E85B9473-0796-4A82-8C91-F930F975F96E}"/>
              </a:ext>
            </a:extLst>
          </p:cNvPr>
          <p:cNvSpPr>
            <a:spLocks noGrp="1"/>
          </p:cNvSpPr>
          <p:nvPr>
            <p:ph type="dt" sz="half" idx="13"/>
          </p:nvPr>
        </p:nvSpPr>
        <p:spPr/>
        <p:txBody>
          <a:bodyPr/>
          <a:lstStyle/>
          <a:p>
            <a:fld id="{44447170-F1AC-4F6F-97CD-3085A335B429}" type="datetimeFigureOut">
              <a:rPr lang="en-US" smtClean="0"/>
              <a:pPr/>
              <a:t>9/16/2025</a:t>
            </a:fld>
            <a:endParaRPr lang="en-US" dirty="0"/>
          </a:p>
        </p:txBody>
      </p:sp>
      <p:sp>
        <p:nvSpPr>
          <p:cNvPr id="3" name="Footer Placeholder 2">
            <a:extLst>
              <a:ext uri="{FF2B5EF4-FFF2-40B4-BE49-F238E27FC236}">
                <a16:creationId xmlns:a16="http://schemas.microsoft.com/office/drawing/2014/main" id="{C6D54A02-A4AA-4FDC-A289-26D90BD5619E}"/>
              </a:ext>
            </a:extLst>
          </p:cNvPr>
          <p:cNvSpPr>
            <a:spLocks noGrp="1"/>
          </p:cNvSpPr>
          <p:nvPr>
            <p:ph type="ftr" sz="quarter" idx="14"/>
          </p:nvPr>
        </p:nvSpPr>
        <p:spPr/>
        <p:txBody>
          <a:bodyPr/>
          <a:lstStyle/>
          <a:p>
            <a:endParaRPr lang="en-US" dirty="0"/>
          </a:p>
        </p:txBody>
      </p:sp>
    </p:spTree>
    <p:extLst>
      <p:ext uri="{BB962C8B-B14F-4D97-AF65-F5344CB8AC3E}">
        <p14:creationId xmlns:p14="http://schemas.microsoft.com/office/powerpoint/2010/main" val="1824462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0E4F6-1163-BD55-CCED-F7418191FD43}"/>
              </a:ext>
            </a:extLst>
          </p:cNvPr>
          <p:cNvSpPr>
            <a:spLocks noGrp="1"/>
          </p:cNvSpPr>
          <p:nvPr>
            <p:ph type="title"/>
          </p:nvPr>
        </p:nvSpPr>
        <p:spPr>
          <a:xfrm>
            <a:off x="3505200" y="209483"/>
            <a:ext cx="8109626" cy="1325563"/>
          </a:xfrm>
          <a:prstGeom prst="rect">
            <a:avLst/>
          </a:prstGeo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8BAB5F5-5759-D3C9-8DE6-C56D278B0852}"/>
              </a:ext>
            </a:extLst>
          </p:cNvPr>
          <p:cNvSpPr>
            <a:spLocks noGrp="1"/>
          </p:cNvSpPr>
          <p:nvPr>
            <p:ph sz="half" idx="1"/>
          </p:nvPr>
        </p:nvSpPr>
        <p:spPr>
          <a:xfrm>
            <a:off x="136188" y="1535046"/>
            <a:ext cx="3151762" cy="4351338"/>
          </a:xfrm>
        </p:spPr>
        <p:txBody>
          <a:bodyPr/>
          <a:lstStyle>
            <a:lvl3pPr marL="914400" indent="0">
              <a:buNone/>
              <a:defRPr/>
            </a:lvl3pPr>
          </a:lstStyle>
          <a:p>
            <a:pPr lvl="2"/>
            <a:endParaRPr lang="en-US"/>
          </a:p>
        </p:txBody>
      </p:sp>
      <p:sp>
        <p:nvSpPr>
          <p:cNvPr id="4" name="Content Placeholder 3">
            <a:extLst>
              <a:ext uri="{FF2B5EF4-FFF2-40B4-BE49-F238E27FC236}">
                <a16:creationId xmlns:a16="http://schemas.microsoft.com/office/drawing/2014/main" id="{0923E5B9-F326-8542-BF27-918AEEFAD76E}"/>
              </a:ext>
            </a:extLst>
          </p:cNvPr>
          <p:cNvSpPr>
            <a:spLocks noGrp="1"/>
          </p:cNvSpPr>
          <p:nvPr>
            <p:ph sz="half" idx="2"/>
          </p:nvPr>
        </p:nvSpPr>
        <p:spPr>
          <a:xfrm>
            <a:off x="3910519" y="1825625"/>
            <a:ext cx="7443281"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696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77368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428627"/>
            <a:ext cx="10668610" cy="1325563"/>
          </a:xfrm>
        </p:spPr>
        <p:txBody>
          <a:bodyPr/>
          <a:lstStyle/>
          <a:p>
            <a:r>
              <a:rPr lang="en-US" dirty="0"/>
              <a:t>Click to edit Master title style</a:t>
            </a:r>
          </a:p>
        </p:txBody>
      </p:sp>
      <p:sp>
        <p:nvSpPr>
          <p:cNvPr id="7" name="Picture Placeholder 6">
            <a:extLst>
              <a:ext uri="{FF2B5EF4-FFF2-40B4-BE49-F238E27FC236}">
                <a16:creationId xmlns:a16="http://schemas.microsoft.com/office/drawing/2014/main" id="{B0DFB740-440F-4582-8267-CC8B7A789058}"/>
              </a:ext>
            </a:extLst>
          </p:cNvPr>
          <p:cNvSpPr>
            <a:spLocks noGrp="1"/>
          </p:cNvSpPr>
          <p:nvPr>
            <p:ph type="pic" sz="quarter" idx="10"/>
          </p:nvPr>
        </p:nvSpPr>
        <p:spPr>
          <a:xfrm>
            <a:off x="10760075" y="6499225"/>
            <a:ext cx="914400" cy="914400"/>
          </a:xfrm>
        </p:spPr>
        <p:txBody>
          <a:bodyPr/>
          <a:lstStyle/>
          <a:p>
            <a:endParaRPr lang="en-US" dirty="0"/>
          </a:p>
        </p:txBody>
      </p:sp>
    </p:spTree>
    <p:extLst>
      <p:ext uri="{BB962C8B-B14F-4D97-AF65-F5344CB8AC3E}">
        <p14:creationId xmlns:p14="http://schemas.microsoft.com/office/powerpoint/2010/main" val="27460670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92100" y="18255"/>
            <a:ext cx="10668610" cy="1325563"/>
          </a:xfrm>
        </p:spPr>
        <p:txBody>
          <a:bodyPr/>
          <a:lstStyle/>
          <a:p>
            <a:r>
              <a:rPr lang="en-US"/>
              <a:t>Click to edit Master title style</a:t>
            </a:r>
          </a:p>
        </p:txBody>
      </p:sp>
      <p:sp>
        <p:nvSpPr>
          <p:cNvPr id="3" name="Content Placeholder 2"/>
          <p:cNvSpPr>
            <a:spLocks noGrp="1"/>
          </p:cNvSpPr>
          <p:nvPr>
            <p:ph sz="half" idx="1"/>
          </p:nvPr>
        </p:nvSpPr>
        <p:spPr>
          <a:xfrm>
            <a:off x="292100" y="167441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779110" y="167441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87808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3C12B-4DC5-C966-E154-05A0C479BEA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BA2E906-15A9-EF04-3B72-9EC254669F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E34CBF-F10E-8303-87F9-B748FBA12D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96705A-4688-780B-56A0-8FBCDA4EDE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6DF41F-AB85-17B3-1839-B75ED5C33B7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8963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1FD6C-B2A4-BF37-3AB3-061BA5C0230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535690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4690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6DDD6-A261-B9FD-A055-6E7D233A31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C1C54FF-8482-C7D3-5105-97B4E8006A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BD8FBE-1E85-872F-D361-65174687D9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529298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52742-B9C4-6873-35AD-3E4B1BEC306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29239A6-CD82-07D9-DADD-D91DFA9534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179121-6F4B-9402-FCE3-6377CFFBE1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438178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image" Target="../media/image22.sv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image" Target="../media/image21.pn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15E94B9-D754-7F2F-7AC5-C6B4FFEB29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4A993DC-953C-890F-9AFF-0D20A64030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7" name="Title Placeholder 6">
            <a:extLst>
              <a:ext uri="{FF2B5EF4-FFF2-40B4-BE49-F238E27FC236}">
                <a16:creationId xmlns:a16="http://schemas.microsoft.com/office/drawing/2014/main" id="{D3FB69EF-B707-109C-2DF2-4783D77A21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3429022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5545F3-D1DA-4899-880B-CF7271D10A14}"/>
              </a:ext>
            </a:extLst>
          </p:cNvPr>
          <p:cNvSpPr>
            <a:spLocks noGrp="1"/>
          </p:cNvSpPr>
          <p:nvPr>
            <p:ph type="title"/>
          </p:nvPr>
        </p:nvSpPr>
        <p:spPr>
          <a:xfrm>
            <a:off x="495300" y="0"/>
            <a:ext cx="10972800" cy="1463040"/>
          </a:xfrm>
          <a:prstGeom prst="rect">
            <a:avLst/>
          </a:prstGeom>
        </p:spPr>
        <p:txBody>
          <a:bodyPr vert="horz" lIns="0" tIns="0" rIns="0" bIns="0" rtlCol="0" anchor="b">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849E622-37C3-45FE-BD5E-9772707D1940}"/>
              </a:ext>
            </a:extLst>
          </p:cNvPr>
          <p:cNvSpPr>
            <a:spLocks noGrp="1"/>
          </p:cNvSpPr>
          <p:nvPr>
            <p:ph type="body" idx="1"/>
          </p:nvPr>
        </p:nvSpPr>
        <p:spPr>
          <a:xfrm>
            <a:off x="495300" y="1737360"/>
            <a:ext cx="10972800" cy="438912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E87827D-749A-4A87-ACB2-1F9F32D05978}"/>
              </a:ext>
            </a:extLst>
          </p:cNvPr>
          <p:cNvSpPr>
            <a:spLocks noGrp="1"/>
          </p:cNvSpPr>
          <p:nvPr>
            <p:ph type="dt" sz="half" idx="2"/>
          </p:nvPr>
        </p:nvSpPr>
        <p:spPr>
          <a:xfrm>
            <a:off x="5295900" y="6464808"/>
            <a:ext cx="1371600" cy="393192"/>
          </a:xfrm>
          <a:prstGeom prst="rect">
            <a:avLst/>
          </a:prstGeom>
        </p:spPr>
        <p:txBody>
          <a:bodyPr vert="horz" lIns="0" tIns="0" rIns="0" bIns="0" rtlCol="0" anchor="t" anchorCtr="0">
            <a:noAutofit/>
          </a:bodyPr>
          <a:lstStyle>
            <a:lvl1pPr algn="ctr">
              <a:defRPr sz="1000">
                <a:solidFill>
                  <a:srgbClr val="585858"/>
                </a:solidFill>
              </a:defRPr>
            </a:lvl1pPr>
          </a:lstStyle>
          <a:p>
            <a:fld id="{44447170-F1AC-4F6F-97CD-3085A335B429}" type="datetimeFigureOut">
              <a:rPr lang="en-US" smtClean="0"/>
              <a:pPr/>
              <a:t>9/16/2025</a:t>
            </a:fld>
            <a:endParaRPr lang="en-US" dirty="0"/>
          </a:p>
        </p:txBody>
      </p:sp>
      <p:sp>
        <p:nvSpPr>
          <p:cNvPr id="5" name="Footer Placeholder 4">
            <a:extLst>
              <a:ext uri="{FF2B5EF4-FFF2-40B4-BE49-F238E27FC236}">
                <a16:creationId xmlns:a16="http://schemas.microsoft.com/office/drawing/2014/main" id="{E5B5ECF6-67B8-4420-97E6-009723E1F530}"/>
              </a:ext>
            </a:extLst>
          </p:cNvPr>
          <p:cNvSpPr>
            <a:spLocks noGrp="1"/>
          </p:cNvSpPr>
          <p:nvPr>
            <p:ph type="ftr" sz="quarter" idx="3"/>
          </p:nvPr>
        </p:nvSpPr>
        <p:spPr>
          <a:xfrm>
            <a:off x="7635240" y="6464808"/>
            <a:ext cx="3840480" cy="393192"/>
          </a:xfrm>
          <a:prstGeom prst="rect">
            <a:avLst/>
          </a:prstGeom>
        </p:spPr>
        <p:txBody>
          <a:bodyPr vert="horz" lIns="0" tIns="0" rIns="0" bIns="0" rtlCol="0" anchor="t" anchorCtr="0">
            <a:noAutofit/>
          </a:bodyPr>
          <a:lstStyle>
            <a:lvl1pPr algn="l">
              <a:defRPr sz="1000">
                <a:solidFill>
                  <a:srgbClr val="585858"/>
                </a:solidFill>
              </a:defRPr>
            </a:lvl1pPr>
          </a:lstStyle>
          <a:p>
            <a:endParaRPr lang="en-US" dirty="0"/>
          </a:p>
        </p:txBody>
      </p:sp>
      <p:sp>
        <p:nvSpPr>
          <p:cNvPr id="9" name="Rectangle 8">
            <a:extLst>
              <a:ext uri="{FF2B5EF4-FFF2-40B4-BE49-F238E27FC236}">
                <a16:creationId xmlns:a16="http://schemas.microsoft.com/office/drawing/2014/main" id="{9316DDB9-C413-4733-9689-A892C22A9859}"/>
              </a:ext>
              <a:ext uri="{C183D7F6-B498-43B3-948B-1728B52AA6E4}">
                <adec:decorative xmlns:adec="http://schemas.microsoft.com/office/drawing/2017/decorative" val="1"/>
              </a:ext>
            </a:extLst>
          </p:cNvPr>
          <p:cNvSpPr/>
          <p:nvPr userDrawn="1"/>
        </p:nvSpPr>
        <p:spPr bwMode="ltGray">
          <a:xfrm>
            <a:off x="11679936" y="0"/>
            <a:ext cx="512064" cy="6858000"/>
          </a:xfrm>
          <a:prstGeom prst="rect">
            <a:avLst/>
          </a:prstGeom>
          <a:solidFill>
            <a:srgbClr val="00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pex New Book" panose="02010600040501010103" pitchFamily="2" charset="0"/>
              <a:ea typeface="Apex New Book" panose="02010600040501010103" pitchFamily="2" charset="0"/>
              <a:cs typeface="Apex New Book" panose="02010600040501010103" pitchFamily="2" charset="0"/>
            </a:endParaRPr>
          </a:p>
        </p:txBody>
      </p:sp>
      <p:pic>
        <p:nvPicPr>
          <p:cNvPr id="12" name="Graphic 11">
            <a:extLst>
              <a:ext uri="{FF2B5EF4-FFF2-40B4-BE49-F238E27FC236}">
                <a16:creationId xmlns:a16="http://schemas.microsoft.com/office/drawing/2014/main" id="{4F9CEADD-6ED1-40D4-8513-C794C18168EB}"/>
              </a:ext>
              <a:ext uri="{C183D7F6-B498-43B3-948B-1728B52AA6E4}">
                <adec:decorative xmlns:adec="http://schemas.microsoft.com/office/drawing/2017/decorative" val="1"/>
              </a:ext>
            </a:extLst>
          </p:cNvPr>
          <p:cNvPicPr>
            <a:picLocks noChangeAspect="1"/>
          </p:cNvPicPr>
          <p:nvPr userDrawn="1"/>
        </p:nvPicPr>
        <p:blipFill>
          <a:blip r:embed="rId33">
            <a:extLst>
              <a:ext uri="{96DAC541-7B7A-43D3-8B79-37D633B846F1}">
                <asvg:svgBlip xmlns:asvg="http://schemas.microsoft.com/office/drawing/2016/SVG/main" r:embed="rId34"/>
              </a:ext>
            </a:extLst>
          </a:blip>
          <a:stretch>
            <a:fillRect/>
          </a:stretch>
        </p:blipFill>
        <p:spPr>
          <a:xfrm>
            <a:off x="438912" y="6400800"/>
            <a:ext cx="2926080" cy="188002"/>
          </a:xfrm>
          <a:prstGeom prst="rect">
            <a:avLst/>
          </a:prstGeom>
        </p:spPr>
      </p:pic>
      <p:sp>
        <p:nvSpPr>
          <p:cNvPr id="6" name="Slide Number Placeholder 5">
            <a:extLst>
              <a:ext uri="{FF2B5EF4-FFF2-40B4-BE49-F238E27FC236}">
                <a16:creationId xmlns:a16="http://schemas.microsoft.com/office/drawing/2014/main" id="{B47DBFDB-C705-401A-B5DC-65A4AD843112}"/>
              </a:ext>
            </a:extLst>
          </p:cNvPr>
          <p:cNvSpPr>
            <a:spLocks noGrp="1"/>
          </p:cNvSpPr>
          <p:nvPr>
            <p:ph type="sldNum" sz="quarter" idx="4"/>
          </p:nvPr>
        </p:nvSpPr>
        <p:spPr>
          <a:xfrm>
            <a:off x="11679936" y="6464808"/>
            <a:ext cx="512064" cy="393192"/>
          </a:xfrm>
          <a:prstGeom prst="rect">
            <a:avLst/>
          </a:prstGeom>
        </p:spPr>
        <p:txBody>
          <a:bodyPr vert="horz" lIns="0" tIns="0" rIns="0" bIns="0" rtlCol="0" anchor="t" anchorCtr="0">
            <a:noAutofit/>
          </a:bodyPr>
          <a:lstStyle>
            <a:lvl1pPr algn="ctr">
              <a:defRPr sz="1000">
                <a:solidFill>
                  <a:schemeClr val="bg1"/>
                </a:solidFill>
              </a:defRPr>
            </a:lvl1pPr>
          </a:lstStyle>
          <a:p>
            <a:fld id="{E1F70E87-4818-48F4-88E2-E301CB903448}" type="slidenum">
              <a:rPr lang="en-US" smtClean="0"/>
              <a:pPr/>
              <a:t>‹#›</a:t>
            </a:fld>
            <a:endParaRPr lang="en-US" dirty="0"/>
          </a:p>
        </p:txBody>
      </p:sp>
    </p:spTree>
    <p:extLst>
      <p:ext uri="{BB962C8B-B14F-4D97-AF65-F5344CB8AC3E}">
        <p14:creationId xmlns:p14="http://schemas.microsoft.com/office/powerpoint/2010/main" val="200699902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 id="2147483713" r:id="rId29"/>
    <p:sldLayoutId id="2147483678" r:id="rId30"/>
    <p:sldLayoutId id="2147483714" r:id="rId31"/>
  </p:sldLayoutIdLst>
  <p:hf hdr="0" dt="0"/>
  <p:txStyles>
    <p:titleStyle>
      <a:lvl1pPr algn="l" defTabSz="914400" rtl="0" eaLnBrk="1" latinLnBrk="0" hangingPunct="1">
        <a:lnSpc>
          <a:spcPct val="90000"/>
        </a:lnSpc>
        <a:spcBef>
          <a:spcPct val="0"/>
        </a:spcBef>
        <a:buNone/>
        <a:defRPr sz="3600" b="0" kern="1200">
          <a:solidFill>
            <a:schemeClr val="accent3"/>
          </a:solidFill>
          <a:latin typeface="+mn-lt"/>
          <a:ea typeface="Apex New Medium" panose="02010600040501010103" pitchFamily="2" charset="0"/>
          <a:cs typeface="Apex New Medium" panose="02010600040501010103" pitchFamily="2" charset="0"/>
        </a:defRPr>
      </a:lvl1pPr>
    </p:titleStyle>
    <p:bodyStyle>
      <a:lvl1pPr marL="171450" indent="-171450" algn="l" defTabSz="914400" rtl="0" eaLnBrk="1" latinLnBrk="0" hangingPunct="1">
        <a:lnSpc>
          <a:spcPct val="110000"/>
        </a:lnSpc>
        <a:spcBef>
          <a:spcPts val="900"/>
        </a:spcBef>
        <a:buFont typeface="Arial" panose="020B0604020202020204" pitchFamily="34" charset="0"/>
        <a:buChar char="•"/>
        <a:defRPr sz="1800" b="0" kern="1200">
          <a:solidFill>
            <a:srgbClr val="585858"/>
          </a:solidFill>
          <a:latin typeface="+mj-lt"/>
          <a:ea typeface="Apex New Book" panose="02010600040501010103" pitchFamily="2" charset="0"/>
          <a:cs typeface="Apex New Book" panose="02010600040501010103" pitchFamily="2" charset="0"/>
        </a:defRPr>
      </a:lvl1pPr>
      <a:lvl2pPr marL="341313" indent="-169863" algn="l" defTabSz="914400" rtl="0" eaLnBrk="1" latinLnBrk="0" hangingPunct="1">
        <a:lnSpc>
          <a:spcPct val="130000"/>
        </a:lnSpc>
        <a:spcBef>
          <a:spcPts val="900"/>
        </a:spcBef>
        <a:buFont typeface="Verdana" panose="020B0604030504040204" pitchFamily="34" charset="0"/>
        <a:buChar char="–"/>
        <a:defRPr sz="1600" kern="1200">
          <a:solidFill>
            <a:srgbClr val="585858"/>
          </a:solidFill>
          <a:latin typeface="+mn-lt"/>
          <a:ea typeface="Apex New Book" panose="02010600040501010103" pitchFamily="2" charset="0"/>
          <a:cs typeface="Apex New Book" panose="02010600040501010103" pitchFamily="2" charset="0"/>
        </a:defRPr>
      </a:lvl2pPr>
      <a:lvl3pPr marL="512763" indent="-171450" algn="l" defTabSz="914400" rtl="0" eaLnBrk="1" latinLnBrk="0" hangingPunct="1">
        <a:lnSpc>
          <a:spcPct val="130000"/>
        </a:lnSpc>
        <a:spcBef>
          <a:spcPts val="500"/>
        </a:spcBef>
        <a:buFont typeface="Arial" panose="020B0604020202020204" pitchFamily="34" charset="0"/>
        <a:buChar char="•"/>
        <a:defRPr sz="1400" kern="1200">
          <a:solidFill>
            <a:srgbClr val="585858"/>
          </a:solidFill>
          <a:latin typeface="+mn-lt"/>
          <a:ea typeface="Apex New Book" panose="02010600040501010103" pitchFamily="2" charset="0"/>
          <a:cs typeface="Apex New Book" panose="02010600040501010103" pitchFamily="2" charset="0"/>
        </a:defRPr>
      </a:lvl3pPr>
      <a:lvl4pPr marL="688975" indent="-171450" algn="l" defTabSz="914400" rtl="0" eaLnBrk="1" latinLnBrk="0" hangingPunct="1">
        <a:lnSpc>
          <a:spcPct val="130000"/>
        </a:lnSpc>
        <a:spcBef>
          <a:spcPts val="500"/>
        </a:spcBef>
        <a:buFont typeface="Verdana" panose="020B0604030504040204" pitchFamily="34" charset="0"/>
        <a:buChar char="–"/>
        <a:defRPr sz="1400" kern="1200">
          <a:solidFill>
            <a:srgbClr val="585858"/>
          </a:solidFill>
          <a:latin typeface="+mn-lt"/>
          <a:ea typeface="Apex New Book" panose="02010600040501010103" pitchFamily="2" charset="0"/>
          <a:cs typeface="Apex New Book" panose="02010600040501010103" pitchFamily="2" charset="0"/>
        </a:defRPr>
      </a:lvl4pPr>
      <a:lvl5pPr marL="858838" indent="-169863" algn="l" defTabSz="914400" rtl="0" eaLnBrk="1" latinLnBrk="0" hangingPunct="1">
        <a:lnSpc>
          <a:spcPct val="130000"/>
        </a:lnSpc>
        <a:spcBef>
          <a:spcPts val="500"/>
        </a:spcBef>
        <a:buFont typeface="Arial" panose="020B0604020202020204" pitchFamily="34" charset="0"/>
        <a:buChar char="•"/>
        <a:defRPr sz="1400" kern="1200">
          <a:solidFill>
            <a:srgbClr val="585858"/>
          </a:solidFill>
          <a:latin typeface="+mn-lt"/>
          <a:ea typeface="Apex New Book" panose="02010600040501010103" pitchFamily="2" charset="0"/>
          <a:cs typeface="Apex New Book" panose="02010600040501010103"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400" kern="1200">
          <a:solidFill>
            <a:schemeClr val="tx1"/>
          </a:solidFill>
          <a:latin typeface="+mn-lt"/>
          <a:ea typeface="+mn-ea"/>
          <a:cs typeface="+mn-cs"/>
        </a:defRPr>
      </a:lvl2pPr>
      <a:lvl3pPr marL="914400" algn="l" defTabSz="914400" rtl="0" eaLnBrk="1" latinLnBrk="0" hangingPunct="1">
        <a:defRPr sz="1400" kern="1200">
          <a:solidFill>
            <a:schemeClr val="tx1"/>
          </a:solidFill>
          <a:latin typeface="+mn-lt"/>
          <a:ea typeface="+mn-ea"/>
          <a:cs typeface="+mn-cs"/>
        </a:defRPr>
      </a:lvl3pPr>
      <a:lvl4pPr marL="1371600" algn="l" defTabSz="914400" rtl="0" eaLnBrk="1" latinLnBrk="0" hangingPunct="1">
        <a:defRPr sz="1400" kern="1200">
          <a:solidFill>
            <a:schemeClr val="tx1"/>
          </a:solidFill>
          <a:latin typeface="+mn-lt"/>
          <a:ea typeface="+mn-ea"/>
          <a:cs typeface="+mn-cs"/>
        </a:defRPr>
      </a:lvl4pPr>
      <a:lvl5pPr marL="1828800" algn="l" defTabSz="914400" rtl="0" eaLnBrk="1" latinLnBrk="0" hangingPunct="1">
        <a:defRPr sz="1400" kern="1200">
          <a:solidFill>
            <a:schemeClr val="tx1"/>
          </a:solidFill>
          <a:latin typeface="+mn-lt"/>
          <a:ea typeface="+mn-ea"/>
          <a:cs typeface="+mn-cs"/>
        </a:defRPr>
      </a:lvl5pPr>
      <a:lvl6pPr marL="2286000" algn="l" defTabSz="914400" rtl="0" eaLnBrk="1" latinLnBrk="0" hangingPunct="1">
        <a:defRPr sz="1400" kern="1200">
          <a:solidFill>
            <a:schemeClr val="tx1"/>
          </a:solidFill>
          <a:latin typeface="+mn-lt"/>
          <a:ea typeface="+mn-ea"/>
          <a:cs typeface="+mn-cs"/>
        </a:defRPr>
      </a:lvl6pPr>
      <a:lvl7pPr marL="2743200" algn="l" defTabSz="914400" rtl="0" eaLnBrk="1" latinLnBrk="0" hangingPunct="1">
        <a:defRPr sz="1400" kern="1200">
          <a:solidFill>
            <a:schemeClr val="tx1"/>
          </a:solidFill>
          <a:latin typeface="+mn-lt"/>
          <a:ea typeface="+mn-ea"/>
          <a:cs typeface="+mn-cs"/>
        </a:defRPr>
      </a:lvl7pPr>
      <a:lvl8pPr marL="3200400" algn="l" defTabSz="914400" rtl="0" eaLnBrk="1" latinLnBrk="0" hangingPunct="1">
        <a:defRPr sz="1400" kern="1200">
          <a:solidFill>
            <a:schemeClr val="tx1"/>
          </a:solidFill>
          <a:latin typeface="+mn-lt"/>
          <a:ea typeface="+mn-ea"/>
          <a:cs typeface="+mn-cs"/>
        </a:defRPr>
      </a:lvl8pPr>
      <a:lvl9pPr marL="3657600" algn="l" defTabSz="9144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547EBF"/>
          </p15:clr>
        </p15:guide>
        <p15:guide id="2" pos="3773">
          <p15:clr>
            <a:srgbClr val="547EBF"/>
          </p15:clr>
        </p15:guide>
        <p15:guide id="3" pos="312">
          <p15:clr>
            <a:srgbClr val="F26B43"/>
          </p15:clr>
        </p15:guide>
        <p15:guide id="4" pos="7224">
          <p15:clr>
            <a:srgbClr val="F26B43"/>
          </p15:clr>
        </p15:guide>
        <p15:guide id="5" orient="horz" pos="4143">
          <p15:clr>
            <a:srgbClr val="F26B43"/>
          </p15:clr>
        </p15:guide>
        <p15:guide id="6" orient="horz" pos="828">
          <p15:clr>
            <a:srgbClr val="F26B43"/>
          </p15:clr>
        </p15:guide>
        <p15:guide id="7" orient="horz" pos="1262">
          <p15:clr>
            <a:srgbClr val="F26B43"/>
          </p15:clr>
        </p15:guide>
        <p15:guide id="8" orient="horz" pos="3860">
          <p15:clr>
            <a:srgbClr val="F26B43"/>
          </p15:clr>
        </p15:guide>
        <p15:guide id="9" pos="3888">
          <p15:clr>
            <a:srgbClr val="9FCC3B"/>
          </p15:clr>
        </p15:guide>
        <p15:guide id="10" pos="3653">
          <p15:clr>
            <a:srgbClr val="9FCC3B"/>
          </p15:clr>
        </p15:guide>
        <p15:guide id="11" pos="2482">
          <p15:clr>
            <a:srgbClr val="5ACBF0"/>
          </p15:clr>
        </p15:guide>
        <p15:guide id="12" pos="2685">
          <p15:clr>
            <a:srgbClr val="5ACBF0"/>
          </p15:clr>
        </p15:guide>
        <p15:guide id="13" pos="4851">
          <p15:clr>
            <a:srgbClr val="5ACBF0"/>
          </p15:clr>
        </p15:guide>
        <p15:guide id="14" pos="5055">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notesSlide" Target="../notesSlides/notesSlide10.xml"/><Relationship Id="rId7" Type="http://schemas.openxmlformats.org/officeDocument/2006/relationships/diagramQuickStyle" Target="../diagrams/quickStyle3.xml"/><Relationship Id="rId2" Type="http://schemas.openxmlformats.org/officeDocument/2006/relationships/slideLayout" Target="../slideLayouts/slideLayout42.xml"/><Relationship Id="rId1" Type="http://schemas.openxmlformats.org/officeDocument/2006/relationships/tags" Target="../tags/tag3.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33.jpeg"/><Relationship Id="rId9" Type="http://schemas.microsoft.com/office/2007/relationships/diagramDrawing" Target="../diagrams/drawing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12.xml"/><Relationship Id="rId7"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40.xml"/><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3.xml"/><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hyperlink" Target="https://fyi.extension.wisc.edu/programdevelopment/files/2021/12/RetrospectivePost-then-Pre.pdf" TargetMode="External"/><Relationship Id="rId2" Type="http://schemas.openxmlformats.org/officeDocument/2006/relationships/notesSlide" Target="../notesSlides/notesSlide16.xml"/><Relationship Id="rId1" Type="http://schemas.openxmlformats.org/officeDocument/2006/relationships/slideLayout" Target="../slideLayouts/slideLayout21.xml"/><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3" Type="http://schemas.microsoft.com/office/2011/relationships/webextension" Target="../webextensions/webextension1.xml"/><Relationship Id="rId2" Type="http://schemas.openxmlformats.org/officeDocument/2006/relationships/notesSlide" Target="../notesSlides/notesSlide23.xml"/><Relationship Id="rId1" Type="http://schemas.openxmlformats.org/officeDocument/2006/relationships/slideLayout" Target="../slideLayouts/slideLayout40.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3" Type="http://schemas.openxmlformats.org/officeDocument/2006/relationships/hyperlink" Target="https://wisqars.cdc.gov/lcd" TargetMode="External"/><Relationship Id="rId2" Type="http://schemas.openxmlformats.org/officeDocument/2006/relationships/notesSlide" Target="../notesSlides/notesSlide26.xml"/><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hyperlink" Target="https://www.thinkfirst.org/civicrm/tf-chapter-memberships" TargetMode="External"/><Relationship Id="rId2" Type="http://schemas.openxmlformats.org/officeDocument/2006/relationships/notesSlide" Target="../notesSlides/notesSlide5.xml"/><Relationship Id="rId1" Type="http://schemas.openxmlformats.org/officeDocument/2006/relationships/slideLayout" Target="../slideLayouts/slideLayout40.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hyperlink" Target="https://www.thinkfirst.org/tfft" TargetMode="External"/><Relationship Id="rId2" Type="http://schemas.openxmlformats.org/officeDocument/2006/relationships/notesSlide" Target="../notesSlides/notesSlide6.xml"/><Relationship Id="rId1" Type="http://schemas.openxmlformats.org/officeDocument/2006/relationships/slideLayout" Target="../slideLayouts/slideLayout40.xm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7.xml"/><Relationship Id="rId7" Type="http://schemas.openxmlformats.org/officeDocument/2006/relationships/diagramColors" Target="../diagrams/colors1.xml"/><Relationship Id="rId2" Type="http://schemas.openxmlformats.org/officeDocument/2006/relationships/slideLayout" Target="../slideLayouts/slideLayout40.xml"/><Relationship Id="rId1" Type="http://schemas.openxmlformats.org/officeDocument/2006/relationships/tags" Target="../tags/tag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40.xml"/><Relationship Id="rId4" Type="http://schemas.openxmlformats.org/officeDocument/2006/relationships/hyperlink" Target="https://wisqars.cdc.gov/lcd/?o=LCD&amp;y1=2023&amp;y2=2023&amp;ct=10&amp;cc=ALL&amp;g=00&amp;s=0&amp;r=0&amp;ry=2&amp;e=0&amp;ar=lcd1age&amp;at=groups&amp;ag=lcd1age&amp;a1=0&amp;a2=199" TargetMode="External"/></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9.xml"/><Relationship Id="rId7" Type="http://schemas.openxmlformats.org/officeDocument/2006/relationships/diagramColors" Target="../diagrams/colors2.xml"/><Relationship Id="rId2" Type="http://schemas.openxmlformats.org/officeDocument/2006/relationships/slideLayout" Target="../slideLayouts/slideLayout42.xml"/><Relationship Id="rId1" Type="http://schemas.openxmlformats.org/officeDocument/2006/relationships/tags" Target="../tags/tag2.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32.png"/><Relationship Id="rId4" Type="http://schemas.openxmlformats.org/officeDocument/2006/relationships/diagramData" Target="../diagrams/data2.xml"/><Relationship Id="rId9" Type="http://schemas.openxmlformats.org/officeDocument/2006/relationships/image" Target="../media/image3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A0447-5400-AF0D-78E0-8FAD4436CD50}"/>
              </a:ext>
            </a:extLst>
          </p:cNvPr>
          <p:cNvSpPr>
            <a:spLocks noGrp="1"/>
          </p:cNvSpPr>
          <p:nvPr>
            <p:ph type="ctrTitle"/>
          </p:nvPr>
        </p:nvSpPr>
        <p:spPr>
          <a:xfrm>
            <a:off x="502920" y="1344058"/>
            <a:ext cx="8595360" cy="2948113"/>
          </a:xfrm>
        </p:spPr>
        <p:txBody>
          <a:bodyPr anchor="b">
            <a:normAutofit fontScale="90000"/>
          </a:bodyPr>
          <a:lstStyle/>
          <a:p>
            <a:r>
              <a:rPr lang="en-US" sz="4000" dirty="0"/>
              <a:t>Evaluating Teen Injury Prevention Programs: Comparing strategies for impact and engagement</a:t>
            </a:r>
            <a:br>
              <a:rPr lang="en-US" sz="5100" dirty="0"/>
            </a:br>
            <a:r>
              <a:rPr lang="en-US" sz="5100" dirty="0"/>
              <a:t> </a:t>
            </a:r>
            <a:br>
              <a:rPr lang="en-US" sz="5100" dirty="0"/>
            </a:br>
            <a:endParaRPr lang="en-US" sz="5100" dirty="0"/>
          </a:p>
        </p:txBody>
      </p:sp>
      <p:sp>
        <p:nvSpPr>
          <p:cNvPr id="10" name="Subtitle 2">
            <a:extLst>
              <a:ext uri="{FF2B5EF4-FFF2-40B4-BE49-F238E27FC236}">
                <a16:creationId xmlns:a16="http://schemas.microsoft.com/office/drawing/2014/main" id="{78FE79FE-66B6-3319-4B89-06F08B9C1114}"/>
              </a:ext>
            </a:extLst>
          </p:cNvPr>
          <p:cNvSpPr>
            <a:spLocks noGrp="1"/>
          </p:cNvSpPr>
          <p:nvPr>
            <p:ph type="subTitle" idx="1"/>
          </p:nvPr>
        </p:nvSpPr>
        <p:spPr>
          <a:xfrm>
            <a:off x="502920" y="4206240"/>
            <a:ext cx="8595360" cy="1655762"/>
          </a:xfrm>
        </p:spPr>
        <p:txBody>
          <a:bodyPr>
            <a:normAutofit/>
          </a:bodyPr>
          <a:lstStyle/>
          <a:p>
            <a:r>
              <a:rPr lang="en-US" dirty="0"/>
              <a:t>Presented by: Katie Watson, BSN, RN</a:t>
            </a:r>
          </a:p>
          <a:p>
            <a:r>
              <a:rPr lang="en-US" dirty="0"/>
              <a:t>Trauma Injury Prevention Coordinator</a:t>
            </a:r>
          </a:p>
          <a:p>
            <a:r>
              <a:rPr lang="en-US" dirty="0"/>
              <a:t>Henry Ford Jackson</a:t>
            </a:r>
          </a:p>
        </p:txBody>
      </p:sp>
    </p:spTree>
    <p:extLst>
      <p:ext uri="{BB962C8B-B14F-4D97-AF65-F5344CB8AC3E}">
        <p14:creationId xmlns:p14="http://schemas.microsoft.com/office/powerpoint/2010/main" val="3128450064"/>
      </p:ext>
    </p:extLst>
  </p:cSld>
  <p:clrMapOvr>
    <a:masterClrMapping/>
  </p:clrMapOvr>
  <mc:AlternateContent xmlns:mc="http://schemas.openxmlformats.org/markup-compatibility/2006" xmlns:p14="http://schemas.microsoft.com/office/powerpoint/2010/main">
    <mc:Choice Requires="p14">
      <p:transition spd="slow" p14:dur="2000" advTm="15544"/>
    </mc:Choice>
    <mc:Fallback xmlns="">
      <p:transition spd="slow" advTm="1554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574E24-6F71-436E-A9D0-7508D8F457D4}"/>
              </a:ext>
            </a:extLst>
          </p:cNvPr>
          <p:cNvSpPr>
            <a:spLocks noGrp="1"/>
          </p:cNvSpPr>
          <p:nvPr>
            <p:ph type="title"/>
          </p:nvPr>
        </p:nvSpPr>
        <p:spPr>
          <a:xfrm>
            <a:off x="-12538" y="-121603"/>
            <a:ext cx="7027622" cy="1325563"/>
          </a:xfrm>
        </p:spPr>
        <p:txBody>
          <a:bodyPr>
            <a:normAutofit/>
          </a:bodyPr>
          <a:lstStyle/>
          <a:p>
            <a:pPr algn="ctr"/>
            <a:r>
              <a:rPr lang="en-US" dirty="0">
                <a:latin typeface="Calisto MT" panose="02040603050505030304" pitchFamily="18" charset="0"/>
              </a:rPr>
              <a:t>Violence &amp; Interpersonal Violence</a:t>
            </a:r>
          </a:p>
        </p:txBody>
      </p:sp>
      <p:pic>
        <p:nvPicPr>
          <p:cNvPr id="5" name="Picture 2">
            <a:extLst>
              <a:ext uri="{FF2B5EF4-FFF2-40B4-BE49-F238E27FC236}">
                <a16:creationId xmlns:a16="http://schemas.microsoft.com/office/drawing/2014/main" id="{4FEB8727-474A-4D9C-8C27-B24C7ED1678B}"/>
              </a:ext>
            </a:extLst>
          </p:cNvPr>
          <p:cNvPicPr>
            <a:picLocks noGrp="1" noChangeAspect="1" noChangeArrowheads="1"/>
          </p:cNvPicPr>
          <p:nvPr>
            <p:ph sz="half" idx="1"/>
          </p:nvPr>
        </p:nvPicPr>
        <p:blipFill>
          <a:blip r:embed="rId4" cstate="print">
            <a:extLst>
              <a:ext uri="{28A0092B-C50C-407E-A947-70E740481C1C}">
                <a14:useLocalDpi xmlns:a14="http://schemas.microsoft.com/office/drawing/2010/main" val="0"/>
              </a:ext>
            </a:extLst>
          </a:blip>
          <a:stretch>
            <a:fillRect/>
          </a:stretch>
        </p:blipFill>
        <p:spPr bwMode="auto">
          <a:xfrm>
            <a:off x="6913363" y="402759"/>
            <a:ext cx="4352952" cy="58217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aphicFrame>
        <p:nvGraphicFramePr>
          <p:cNvPr id="8" name="Content Placeholder 7">
            <a:extLst>
              <a:ext uri="{FF2B5EF4-FFF2-40B4-BE49-F238E27FC236}">
                <a16:creationId xmlns:a16="http://schemas.microsoft.com/office/drawing/2014/main" id="{F121638E-4105-429E-90A1-04AF28E02A04}"/>
              </a:ext>
            </a:extLst>
          </p:cNvPr>
          <p:cNvGraphicFramePr>
            <a:graphicFrameLocks noGrp="1"/>
          </p:cNvGraphicFramePr>
          <p:nvPr>
            <p:ph sz="half" idx="2"/>
            <p:extLst>
              <p:ext uri="{D42A27DB-BD31-4B8C-83A1-F6EECF244321}">
                <p14:modId xmlns:p14="http://schemas.microsoft.com/office/powerpoint/2010/main" val="3275293095"/>
              </p:ext>
            </p:extLst>
          </p:nvPr>
        </p:nvGraphicFramePr>
        <p:xfrm>
          <a:off x="640080" y="1203960"/>
          <a:ext cx="5928360" cy="46786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1037046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24380">
        <p15:prstTrans prst="fracture"/>
      </p:transition>
    </mc:Choice>
    <mc:Fallback xmlns="">
      <p:transition spd="slow" advTm="2438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E46EF-2C46-2FCB-207D-6F3C3E916C7E}"/>
              </a:ext>
            </a:extLst>
          </p:cNvPr>
          <p:cNvSpPr>
            <a:spLocks noGrp="1"/>
          </p:cNvSpPr>
          <p:nvPr>
            <p:ph type="title"/>
          </p:nvPr>
        </p:nvSpPr>
        <p:spPr/>
        <p:txBody>
          <a:bodyPr/>
          <a:lstStyle/>
          <a:p>
            <a:r>
              <a:rPr lang="en-US" dirty="0"/>
              <a:t>Engaging teens with ThinkFirst</a:t>
            </a:r>
          </a:p>
        </p:txBody>
      </p:sp>
      <p:sp>
        <p:nvSpPr>
          <p:cNvPr id="3" name="Content Placeholder 2">
            <a:extLst>
              <a:ext uri="{FF2B5EF4-FFF2-40B4-BE49-F238E27FC236}">
                <a16:creationId xmlns:a16="http://schemas.microsoft.com/office/drawing/2014/main" id="{E9F24837-E145-E618-DDB9-FA2B89BC4848}"/>
              </a:ext>
            </a:extLst>
          </p:cNvPr>
          <p:cNvSpPr>
            <a:spLocks noGrp="1"/>
          </p:cNvSpPr>
          <p:nvPr>
            <p:ph idx="1"/>
          </p:nvPr>
        </p:nvSpPr>
        <p:spPr/>
        <p:txBody>
          <a:bodyPr>
            <a:normAutofit/>
          </a:bodyPr>
          <a:lstStyle/>
          <a:p>
            <a:r>
              <a:rPr lang="en-US" dirty="0"/>
              <a:t>10-minute video</a:t>
            </a:r>
          </a:p>
          <a:p>
            <a:r>
              <a:rPr lang="en-US" dirty="0"/>
              <a:t>Health Education - brain, spinal cord function and injuries</a:t>
            </a:r>
          </a:p>
          <a:p>
            <a:r>
              <a:rPr lang="en-US" dirty="0"/>
              <a:t>Question prompts in PowerPoint presentation</a:t>
            </a:r>
          </a:p>
          <a:p>
            <a:r>
              <a:rPr lang="en-US" dirty="0"/>
              <a:t>Voice of Injury Prevention Speaker (VIP)</a:t>
            </a:r>
          </a:p>
          <a:p>
            <a:r>
              <a:rPr lang="en-US" dirty="0"/>
              <a:t>ThinkFirst Jackson – classroom setting, usually Health Sciences</a:t>
            </a:r>
          </a:p>
          <a:p>
            <a:pPr lvl="1"/>
            <a:r>
              <a:rPr lang="en-US" dirty="0"/>
              <a:t>Classes are usually only about 40-50minutes</a:t>
            </a:r>
          </a:p>
          <a:p>
            <a:pPr lvl="1"/>
            <a:r>
              <a:rPr lang="en-US" dirty="0"/>
              <a:t>Split into 2 days, except career center</a:t>
            </a:r>
          </a:p>
          <a:p>
            <a:pPr lvl="1"/>
            <a:endParaRPr lang="en-US" dirty="0"/>
          </a:p>
        </p:txBody>
      </p:sp>
    </p:spTree>
    <p:extLst>
      <p:ext uri="{BB962C8B-B14F-4D97-AF65-F5344CB8AC3E}">
        <p14:creationId xmlns:p14="http://schemas.microsoft.com/office/powerpoint/2010/main" val="3906853520"/>
      </p:ext>
    </p:extLst>
  </p:cSld>
  <p:clrMapOvr>
    <a:masterClrMapping/>
  </p:clrMapOvr>
  <mc:AlternateContent xmlns:mc="http://schemas.openxmlformats.org/markup-compatibility/2006" xmlns:p14="http://schemas.microsoft.com/office/powerpoint/2010/main">
    <mc:Choice Requires="p14">
      <p:transition spd="slow" p14:dur="2000" advTm="96152"/>
    </mc:Choice>
    <mc:Fallback xmlns="">
      <p:transition spd="slow" advTm="96152"/>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626691C3-7563-DBF7-A7DA-94F46ED586D3}"/>
              </a:ext>
            </a:extLst>
          </p:cNvPr>
          <p:cNvSpPr/>
          <p:nvPr/>
        </p:nvSpPr>
        <p:spPr>
          <a:xfrm>
            <a:off x="1685924" y="1728766"/>
            <a:ext cx="8820150" cy="4368917"/>
          </a:xfrm>
          <a:prstGeom prst="roundRect">
            <a:avLst/>
          </a:prstGeom>
          <a:solidFill>
            <a:schemeClr val="accent2">
              <a:alpha val="4908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 name="TextBox 28">
            <a:extLst>
              <a:ext uri="{FF2B5EF4-FFF2-40B4-BE49-F238E27FC236}">
                <a16:creationId xmlns:a16="http://schemas.microsoft.com/office/drawing/2014/main" id="{525E52A6-A62C-CE2B-15B3-51E4F8EC1822}"/>
              </a:ext>
            </a:extLst>
          </p:cNvPr>
          <p:cNvSpPr txBox="1"/>
          <p:nvPr/>
        </p:nvSpPr>
        <p:spPr>
          <a:xfrm>
            <a:off x="3152774" y="1938701"/>
            <a:ext cx="588645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ro" panose="020B0604030504040204" pitchFamily="34" charset="0"/>
                <a:ea typeface="+mn-ea"/>
                <a:cs typeface="+mn-cs"/>
              </a:rPr>
              <a:t>What is the top cause of fatalities among teenagers?</a:t>
            </a:r>
            <a:endParaRPr kumimoji="0" lang="en-US" sz="2400" b="1" i="0" u="none" strike="noStrike" kern="1200" cap="none" spc="0" normalizeH="0" baseline="0" noProof="0" dirty="0">
              <a:ln w="0"/>
              <a:solidFill>
                <a:srgbClr val="FFFFFF"/>
              </a:solidFill>
              <a:effectLst>
                <a:outerShdw blurRad="38100" dist="19050" dir="2700000" algn="tl" rotWithShape="0">
                  <a:srgbClr val="000000">
                    <a:alpha val="40000"/>
                  </a:srgbClr>
                </a:outerShdw>
              </a:effectLst>
              <a:uLnTx/>
              <a:uFillTx/>
              <a:latin typeface="Verdana Pro" panose="020B0604030504040204" pitchFamily="34" charset="0"/>
              <a:ea typeface="+mn-ea"/>
              <a:cs typeface="+mn-cs"/>
            </a:endParaRPr>
          </a:p>
        </p:txBody>
      </p:sp>
      <p:sp>
        <p:nvSpPr>
          <p:cNvPr id="30" name="TextBox 29">
            <a:extLst>
              <a:ext uri="{FF2B5EF4-FFF2-40B4-BE49-F238E27FC236}">
                <a16:creationId xmlns:a16="http://schemas.microsoft.com/office/drawing/2014/main" id="{F095B8F5-30A6-9F10-95B5-2302DD60427D}"/>
              </a:ext>
            </a:extLst>
          </p:cNvPr>
          <p:cNvSpPr txBox="1"/>
          <p:nvPr/>
        </p:nvSpPr>
        <p:spPr>
          <a:xfrm>
            <a:off x="3617707" y="3224194"/>
            <a:ext cx="386405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Verdana Pro" panose="020B0604030504040204" pitchFamily="34" charset="0"/>
                <a:ea typeface="+mn-ea"/>
                <a:cs typeface="+mn-cs"/>
              </a:rPr>
              <a:t>A. Homicide</a:t>
            </a:r>
            <a:endParaRPr kumimoji="0" lang="en-US" sz="1800" b="1" i="0" u="none" strike="noStrike" kern="1200" cap="none" spc="0" normalizeH="0" baseline="0" noProof="0" dirty="0">
              <a:ln w="0"/>
              <a:solidFill>
                <a:srgbClr val="FFFFFF"/>
              </a:solidFill>
              <a:effectLst>
                <a:outerShdw blurRad="38100" dist="19050" dir="2700000" algn="tl" rotWithShape="0">
                  <a:srgbClr val="000000">
                    <a:alpha val="40000"/>
                  </a:srgbClr>
                </a:outerShdw>
              </a:effectLst>
              <a:uLnTx/>
              <a:uFillTx/>
              <a:latin typeface="Verdana Pro" panose="020B0604030504040204" pitchFamily="34" charset="0"/>
              <a:ea typeface="+mn-ea"/>
              <a:cs typeface="+mn-cs"/>
            </a:endParaRPr>
          </a:p>
        </p:txBody>
      </p:sp>
      <p:sp>
        <p:nvSpPr>
          <p:cNvPr id="31" name="TextBox 30">
            <a:extLst>
              <a:ext uri="{FF2B5EF4-FFF2-40B4-BE49-F238E27FC236}">
                <a16:creationId xmlns:a16="http://schemas.microsoft.com/office/drawing/2014/main" id="{6550B535-8EFD-C75D-8DEC-D5E1DB63FC01}"/>
              </a:ext>
            </a:extLst>
          </p:cNvPr>
          <p:cNvSpPr txBox="1"/>
          <p:nvPr/>
        </p:nvSpPr>
        <p:spPr>
          <a:xfrm>
            <a:off x="3617706" y="3839251"/>
            <a:ext cx="386405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Verdana Pro" panose="020B0604030504040204" pitchFamily="34" charset="0"/>
                <a:ea typeface="+mn-ea"/>
                <a:cs typeface="+mn-cs"/>
              </a:rPr>
              <a:t>B. Injuries</a:t>
            </a:r>
            <a:endParaRPr kumimoji="0" lang="en-US" sz="1800" b="1" i="0" u="none" strike="noStrike" kern="1200" cap="none" spc="0" normalizeH="0" baseline="0" noProof="0">
              <a:ln w="0"/>
              <a:solidFill>
                <a:srgbClr val="FFFFFF"/>
              </a:solidFill>
              <a:effectLst>
                <a:outerShdw blurRad="38100" dist="19050" dir="2700000" algn="tl" rotWithShape="0">
                  <a:srgbClr val="000000">
                    <a:alpha val="40000"/>
                  </a:srgbClr>
                </a:outerShdw>
              </a:effectLst>
              <a:uLnTx/>
              <a:uFillTx/>
              <a:latin typeface="Verdana Pro" panose="020B0604030504040204" pitchFamily="34" charset="0"/>
              <a:ea typeface="+mn-ea"/>
              <a:cs typeface="+mn-cs"/>
            </a:endParaRPr>
          </a:p>
        </p:txBody>
      </p:sp>
      <p:sp>
        <p:nvSpPr>
          <p:cNvPr id="32" name="TextBox 31">
            <a:extLst>
              <a:ext uri="{FF2B5EF4-FFF2-40B4-BE49-F238E27FC236}">
                <a16:creationId xmlns:a16="http://schemas.microsoft.com/office/drawing/2014/main" id="{56158EC2-24BD-B75B-82D7-17BBFFF75FCC}"/>
              </a:ext>
            </a:extLst>
          </p:cNvPr>
          <p:cNvSpPr txBox="1"/>
          <p:nvPr/>
        </p:nvSpPr>
        <p:spPr>
          <a:xfrm>
            <a:off x="3617706" y="4388912"/>
            <a:ext cx="386405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Verdana Pro" panose="020B0604030504040204" pitchFamily="34" charset="0"/>
                <a:ea typeface="+mn-ea"/>
                <a:cs typeface="+mn-cs"/>
              </a:rPr>
              <a:t>C. Suicide</a:t>
            </a:r>
            <a:endParaRPr kumimoji="0" lang="en-US" sz="1800" b="1" i="0" u="none" strike="noStrike" kern="1200" cap="none" spc="0" normalizeH="0" baseline="0" noProof="0">
              <a:ln w="0"/>
              <a:solidFill>
                <a:srgbClr val="FFFFFF"/>
              </a:solidFill>
              <a:effectLst>
                <a:outerShdw blurRad="38100" dist="19050" dir="2700000" algn="tl" rotWithShape="0">
                  <a:srgbClr val="000000">
                    <a:alpha val="40000"/>
                  </a:srgbClr>
                </a:outerShdw>
              </a:effectLst>
              <a:uLnTx/>
              <a:uFillTx/>
              <a:latin typeface="Verdana Pro" panose="020B0604030504040204" pitchFamily="34" charset="0"/>
              <a:ea typeface="+mn-ea"/>
              <a:cs typeface="+mn-cs"/>
            </a:endParaRPr>
          </a:p>
        </p:txBody>
      </p:sp>
      <p:sp>
        <p:nvSpPr>
          <p:cNvPr id="33" name="TextBox 32">
            <a:extLst>
              <a:ext uri="{FF2B5EF4-FFF2-40B4-BE49-F238E27FC236}">
                <a16:creationId xmlns:a16="http://schemas.microsoft.com/office/drawing/2014/main" id="{2FCA0943-F74A-1278-1F58-2E3625963E91}"/>
              </a:ext>
            </a:extLst>
          </p:cNvPr>
          <p:cNvSpPr txBox="1"/>
          <p:nvPr/>
        </p:nvSpPr>
        <p:spPr>
          <a:xfrm>
            <a:off x="3617706" y="4935924"/>
            <a:ext cx="386405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Verdana Pro" panose="020B0604030504040204" pitchFamily="34" charset="0"/>
                <a:ea typeface="+mn-ea"/>
                <a:cs typeface="+mn-cs"/>
              </a:rPr>
              <a:t>D. Cancer</a:t>
            </a:r>
            <a:endParaRPr kumimoji="0" lang="en-US" sz="1800" b="1" i="0" u="none" strike="noStrike" kern="1200" cap="none" spc="0" normalizeH="0" baseline="0" noProof="0" dirty="0">
              <a:ln w="0"/>
              <a:solidFill>
                <a:srgbClr val="FFFFFF"/>
              </a:solidFill>
              <a:effectLst>
                <a:outerShdw blurRad="38100" dist="19050" dir="2700000" algn="tl" rotWithShape="0">
                  <a:srgbClr val="000000">
                    <a:alpha val="40000"/>
                  </a:srgbClr>
                </a:outerShdw>
              </a:effectLst>
              <a:uLnTx/>
              <a:uFillTx/>
              <a:latin typeface="Verdana Pro" panose="020B0604030504040204" pitchFamily="34" charset="0"/>
              <a:ea typeface="+mn-ea"/>
              <a:cs typeface="+mn-cs"/>
            </a:endParaRPr>
          </a:p>
        </p:txBody>
      </p:sp>
      <p:pic>
        <p:nvPicPr>
          <p:cNvPr id="35" name="!!Picture 2" descr="A black background with red and white text&#10;&#10;Description automatically generated">
            <a:extLst>
              <a:ext uri="{FF2B5EF4-FFF2-40B4-BE49-F238E27FC236}">
                <a16:creationId xmlns:a16="http://schemas.microsoft.com/office/drawing/2014/main" id="{498AD054-257E-F19A-6F62-E91100F6BE3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747671" y="-147845"/>
            <a:ext cx="6696655" cy="1614115"/>
          </a:xfrm>
          <a:prstGeom prst="rect">
            <a:avLst/>
          </a:prstGeom>
        </p:spPr>
      </p:pic>
      <p:pic>
        <p:nvPicPr>
          <p:cNvPr id="2" name="Picture 1" descr="A human brain with nervous system&#10;&#10;Description automatically generated">
            <a:extLst>
              <a:ext uri="{FF2B5EF4-FFF2-40B4-BE49-F238E27FC236}">
                <a16:creationId xmlns:a16="http://schemas.microsoft.com/office/drawing/2014/main" id="{EED92F99-2581-2FD2-74A3-C16E99FF8B0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0912838" flipH="1" flipV="1">
            <a:off x="4867894" y="-1256196"/>
            <a:ext cx="625930" cy="625930"/>
          </a:xfrm>
          <a:prstGeom prst="rect">
            <a:avLst/>
          </a:prstGeom>
          <a:effectLst>
            <a:outerShdw blurRad="50800" dist="38100" dir="8100000" algn="tr" rotWithShape="0">
              <a:prstClr val="black">
                <a:alpha val="40000"/>
              </a:prstClr>
            </a:outerShdw>
          </a:effectLst>
        </p:spPr>
      </p:pic>
      <p:pic>
        <p:nvPicPr>
          <p:cNvPr id="4" name="Picture 3" descr="A purple brain with wires coming out of it&#10;&#10;Description automatically generated">
            <a:extLst>
              <a:ext uri="{FF2B5EF4-FFF2-40B4-BE49-F238E27FC236}">
                <a16:creationId xmlns:a16="http://schemas.microsoft.com/office/drawing/2014/main" id="{BDC14674-8EA9-2CA7-73DB-1B4EDF9ADB5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691939" flipH="1" flipV="1">
            <a:off x="6708799" y="-1216786"/>
            <a:ext cx="620222" cy="620222"/>
          </a:xfrm>
          <a:prstGeom prst="rect">
            <a:avLst/>
          </a:prstGeom>
          <a:effectLst>
            <a:outerShdw blurRad="50800" dist="38100" dir="8100000" algn="tr" rotWithShape="0">
              <a:prstClr val="black">
                <a:alpha val="40000"/>
              </a:prstClr>
            </a:outerShdw>
          </a:effectLst>
        </p:spPr>
      </p:pic>
      <p:pic>
        <p:nvPicPr>
          <p:cNvPr id="5" name="Injuries" descr="A red and white text&#10;&#10;Description automatically generated">
            <a:extLst>
              <a:ext uri="{FF2B5EF4-FFF2-40B4-BE49-F238E27FC236}">
                <a16:creationId xmlns:a16="http://schemas.microsoft.com/office/drawing/2014/main" id="{87ABC55E-F058-FCE2-36D7-88DD26EAAA7E}"/>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flipH="1" flipV="1">
            <a:off x="5574885" y="-679554"/>
            <a:ext cx="1042229" cy="277455"/>
          </a:xfrm>
          <a:prstGeom prst="rect">
            <a:avLst/>
          </a:prstGeom>
          <a:effectLst>
            <a:outerShdw blurRad="50800" dist="38100" dir="8100000" algn="tr" rotWithShape="0">
              <a:prstClr val="black">
                <a:alpha val="40000"/>
              </a:prstClr>
            </a:outerShdw>
          </a:effectLst>
        </p:spPr>
      </p:pic>
    </p:spTree>
    <p:custDataLst>
      <p:tags r:id="rId1"/>
    </p:custDataLst>
    <p:extLst>
      <p:ext uri="{BB962C8B-B14F-4D97-AF65-F5344CB8AC3E}">
        <p14:creationId xmlns:p14="http://schemas.microsoft.com/office/powerpoint/2010/main" val="746572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7025">
        <p159:morph option="byObject"/>
      </p:transition>
    </mc:Choice>
    <mc:Fallback xmlns="">
      <p:transition spd="slow" advTm="3702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30"/>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31"/>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32">
                                            <p:txEl>
                                              <p:pRg st="0" end="0"/>
                                            </p:txEl>
                                          </p:spTgt>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2">
                                            <p:txEl>
                                              <p:pRg st="0" end="0"/>
                                            </p:txEl>
                                          </p:spTgt>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33">
                                            <p:txEl>
                                              <p:pRg st="0" end="0"/>
                                            </p:txEl>
                                          </p:spTgt>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0" grpId="1"/>
      <p:bldP spid="31" grpId="0"/>
      <p:bldP spid="32" grpId="0" build="allAtOnce"/>
      <p:bldP spid="33" grpId="0"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814594C4-676B-7279-E543-20A75FF9DC60}"/>
              </a:ext>
            </a:extLst>
          </p:cNvPr>
          <p:cNvPicPr>
            <a:picLocks noGrp="1" noChangeAspect="1"/>
          </p:cNvPicPr>
          <p:nvPr>
            <p:ph idx="1"/>
          </p:nvPr>
        </p:nvPicPr>
        <p:blipFill>
          <a:blip r:embed="rId3"/>
          <a:stretch>
            <a:fillRect/>
          </a:stretch>
        </p:blipFill>
        <p:spPr>
          <a:xfrm>
            <a:off x="543706" y="1697747"/>
            <a:ext cx="5847469" cy="1883362"/>
          </a:xfrm>
        </p:spPr>
      </p:pic>
      <p:pic>
        <p:nvPicPr>
          <p:cNvPr id="6" name="Picture 5">
            <a:extLst>
              <a:ext uri="{FF2B5EF4-FFF2-40B4-BE49-F238E27FC236}">
                <a16:creationId xmlns:a16="http://schemas.microsoft.com/office/drawing/2014/main" id="{2E805C2B-C0E3-162A-356D-BCA38AD10EA3}"/>
              </a:ext>
            </a:extLst>
          </p:cNvPr>
          <p:cNvPicPr>
            <a:picLocks noChangeAspect="1"/>
          </p:cNvPicPr>
          <p:nvPr/>
        </p:nvPicPr>
        <p:blipFill>
          <a:blip r:embed="rId4"/>
          <a:stretch>
            <a:fillRect/>
          </a:stretch>
        </p:blipFill>
        <p:spPr>
          <a:xfrm>
            <a:off x="0" y="0"/>
            <a:ext cx="10383699" cy="1609950"/>
          </a:xfrm>
          <a:prstGeom prst="rect">
            <a:avLst/>
          </a:prstGeom>
        </p:spPr>
      </p:pic>
      <p:pic>
        <p:nvPicPr>
          <p:cNvPr id="10" name="Picture 9">
            <a:extLst>
              <a:ext uri="{FF2B5EF4-FFF2-40B4-BE49-F238E27FC236}">
                <a16:creationId xmlns:a16="http://schemas.microsoft.com/office/drawing/2014/main" id="{4CA2BD56-E487-0CF2-1BE6-CBCF381C19D4}"/>
              </a:ext>
            </a:extLst>
          </p:cNvPr>
          <p:cNvPicPr>
            <a:picLocks noChangeAspect="1"/>
          </p:cNvPicPr>
          <p:nvPr/>
        </p:nvPicPr>
        <p:blipFill>
          <a:blip r:embed="rId5"/>
          <a:stretch>
            <a:fillRect/>
          </a:stretch>
        </p:blipFill>
        <p:spPr>
          <a:xfrm>
            <a:off x="4634740" y="4192589"/>
            <a:ext cx="6222557" cy="1935328"/>
          </a:xfrm>
          <a:prstGeom prst="rect">
            <a:avLst/>
          </a:prstGeom>
        </p:spPr>
      </p:pic>
    </p:spTree>
    <p:extLst>
      <p:ext uri="{BB962C8B-B14F-4D97-AF65-F5344CB8AC3E}">
        <p14:creationId xmlns:p14="http://schemas.microsoft.com/office/powerpoint/2010/main" val="1457641863"/>
      </p:ext>
    </p:extLst>
  </p:cSld>
  <p:clrMapOvr>
    <a:masterClrMapping/>
  </p:clrMapOvr>
  <mc:AlternateContent xmlns:mc="http://schemas.openxmlformats.org/markup-compatibility/2006" xmlns:p14="http://schemas.microsoft.com/office/powerpoint/2010/main">
    <mc:Choice Requires="p14">
      <p:transition spd="slow" p14:dur="2000" advTm="30162"/>
    </mc:Choice>
    <mc:Fallback xmlns="">
      <p:transition spd="slow" advTm="30162"/>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1">
            <a:extLst>
              <a:ext uri="{FF2B5EF4-FFF2-40B4-BE49-F238E27FC236}">
                <a16:creationId xmlns:a16="http://schemas.microsoft.com/office/drawing/2014/main" id="{83672D0B-89EF-C5BC-3610-DDD2126567FA}"/>
              </a:ext>
            </a:extLst>
          </p:cNvPr>
          <p:cNvSpPr>
            <a:spLocks noGrp="1"/>
          </p:cNvSpPr>
          <p:nvPr>
            <p:ph type="sldNum" sz="quarter" idx="12"/>
          </p:nvPr>
        </p:nvSpPr>
        <p:spPr>
          <a:xfrm>
            <a:off x="11679936" y="6464808"/>
            <a:ext cx="512064" cy="393192"/>
          </a:xfrm>
        </p:spPr>
        <p:txBody>
          <a:bodyPr anchor="t">
            <a:normAutofit/>
          </a:bodyPr>
          <a:lstStyle/>
          <a:p>
            <a:pPr>
              <a:spcAft>
                <a:spcPts val="600"/>
              </a:spcAft>
            </a:pPr>
            <a:fld id="{E1F70E87-4818-48F4-88E2-E301CB903448}" type="slidenum">
              <a:rPr lang="en-US" smtClean="0"/>
              <a:pPr>
                <a:spcAft>
                  <a:spcPts val="600"/>
                </a:spcAft>
              </a:pPr>
              <a:t>14</a:t>
            </a:fld>
            <a:endParaRPr lang="en-US"/>
          </a:p>
        </p:txBody>
      </p:sp>
      <p:sp>
        <p:nvSpPr>
          <p:cNvPr id="3" name="Content Placeholder 2">
            <a:extLst>
              <a:ext uri="{FF2B5EF4-FFF2-40B4-BE49-F238E27FC236}">
                <a16:creationId xmlns:a16="http://schemas.microsoft.com/office/drawing/2014/main" id="{DEEEC546-2643-38BE-538F-F109FF11FD6B}"/>
              </a:ext>
            </a:extLst>
          </p:cNvPr>
          <p:cNvSpPr>
            <a:spLocks noGrp="1"/>
          </p:cNvSpPr>
          <p:nvPr>
            <p:ph sz="quarter" idx="13"/>
          </p:nvPr>
        </p:nvSpPr>
        <p:spPr>
          <a:xfrm>
            <a:off x="503237" y="1737360"/>
            <a:ext cx="5303520" cy="4389120"/>
          </a:xfrm>
        </p:spPr>
        <p:txBody>
          <a:bodyPr>
            <a:normAutofit/>
          </a:bodyPr>
          <a:lstStyle/>
          <a:p>
            <a:r>
              <a:rPr lang="en-US" sz="2400" dirty="0"/>
              <a:t>Number of community members reached</a:t>
            </a:r>
          </a:p>
          <a:p>
            <a:r>
              <a:rPr lang="en-US" sz="2400" dirty="0"/>
              <a:t>Pre and post survey</a:t>
            </a:r>
          </a:p>
          <a:p>
            <a:r>
              <a:rPr lang="en-US" sz="2400" dirty="0"/>
              <a:t>Post then Pre survey</a:t>
            </a:r>
          </a:p>
        </p:txBody>
      </p:sp>
      <p:pic>
        <p:nvPicPr>
          <p:cNvPr id="7" name="Content Placeholder 6" descr="3D pie chart graphic">
            <a:extLst>
              <a:ext uri="{FF2B5EF4-FFF2-40B4-BE49-F238E27FC236}">
                <a16:creationId xmlns:a16="http://schemas.microsoft.com/office/drawing/2014/main" id="{28FAB4B3-457C-61DC-8BE3-9BD6DDE6A359}"/>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rcRect t="23841" r="-2" b="20917"/>
          <a:stretch>
            <a:fillRect/>
          </a:stretch>
        </p:blipFill>
        <p:spPr>
          <a:xfrm>
            <a:off x="6172200" y="1737360"/>
            <a:ext cx="5303520" cy="4389120"/>
          </a:xfrm>
          <a:noFill/>
        </p:spPr>
      </p:pic>
      <p:sp>
        <p:nvSpPr>
          <p:cNvPr id="2" name="Title 1">
            <a:extLst>
              <a:ext uri="{FF2B5EF4-FFF2-40B4-BE49-F238E27FC236}">
                <a16:creationId xmlns:a16="http://schemas.microsoft.com/office/drawing/2014/main" id="{FF633D94-8E60-54D8-BF30-3677775AAC5E}"/>
              </a:ext>
            </a:extLst>
          </p:cNvPr>
          <p:cNvSpPr>
            <a:spLocks noGrp="1"/>
          </p:cNvSpPr>
          <p:nvPr>
            <p:ph type="title"/>
          </p:nvPr>
        </p:nvSpPr>
        <p:spPr>
          <a:xfrm>
            <a:off x="495300" y="0"/>
            <a:ext cx="10972800" cy="1463040"/>
          </a:xfrm>
        </p:spPr>
        <p:txBody>
          <a:bodyPr anchor="b">
            <a:normAutofit/>
          </a:bodyPr>
          <a:lstStyle/>
          <a:p>
            <a:r>
              <a:rPr lang="en-US" dirty="0"/>
              <a:t>How do we measure our impact?</a:t>
            </a:r>
          </a:p>
        </p:txBody>
      </p:sp>
    </p:spTree>
    <p:extLst>
      <p:ext uri="{BB962C8B-B14F-4D97-AF65-F5344CB8AC3E}">
        <p14:creationId xmlns:p14="http://schemas.microsoft.com/office/powerpoint/2010/main" val="1419614867"/>
      </p:ext>
    </p:extLst>
  </p:cSld>
  <p:clrMapOvr>
    <a:masterClrMapping/>
  </p:clrMapOvr>
  <mc:AlternateContent xmlns:mc="http://schemas.openxmlformats.org/markup-compatibility/2006" xmlns:p14="http://schemas.microsoft.com/office/powerpoint/2010/main">
    <mc:Choice Requires="p14">
      <p:transition spd="slow" p14:dur="2000" advTm="39778"/>
    </mc:Choice>
    <mc:Fallback xmlns="">
      <p:transition spd="slow" advTm="39778"/>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30B389-4211-DA83-4007-4F08924FF6DB}"/>
              </a:ext>
            </a:extLst>
          </p:cNvPr>
          <p:cNvSpPr>
            <a:spLocks noGrp="1"/>
          </p:cNvSpPr>
          <p:nvPr>
            <p:ph type="sldNum" sz="quarter" idx="12"/>
          </p:nvPr>
        </p:nvSpPr>
        <p:spPr>
          <a:xfrm>
            <a:off x="11679936" y="6464808"/>
            <a:ext cx="512064" cy="393192"/>
          </a:xfrm>
        </p:spPr>
        <p:txBody>
          <a:bodyPr anchor="t">
            <a:normAutofit/>
          </a:bodyPr>
          <a:lstStyle/>
          <a:p>
            <a:pPr>
              <a:spcAft>
                <a:spcPts val="600"/>
              </a:spcAft>
            </a:pPr>
            <a:fld id="{E1F70E87-4818-48F4-88E2-E301CB903448}" type="slidenum">
              <a:rPr lang="en-US" smtClean="0"/>
              <a:pPr>
                <a:spcAft>
                  <a:spcPts val="600"/>
                </a:spcAft>
              </a:pPr>
              <a:t>15</a:t>
            </a:fld>
            <a:endParaRPr lang="en-US"/>
          </a:p>
        </p:txBody>
      </p:sp>
      <p:sp>
        <p:nvSpPr>
          <p:cNvPr id="6" name="Title 5">
            <a:extLst>
              <a:ext uri="{FF2B5EF4-FFF2-40B4-BE49-F238E27FC236}">
                <a16:creationId xmlns:a16="http://schemas.microsoft.com/office/drawing/2014/main" id="{31B76BE5-C5CF-5950-CC8B-73997B10087E}"/>
              </a:ext>
            </a:extLst>
          </p:cNvPr>
          <p:cNvSpPr>
            <a:spLocks noGrp="1"/>
          </p:cNvSpPr>
          <p:nvPr>
            <p:ph type="title"/>
          </p:nvPr>
        </p:nvSpPr>
        <p:spPr>
          <a:xfrm>
            <a:off x="495300" y="0"/>
            <a:ext cx="5669280" cy="1463040"/>
          </a:xfrm>
        </p:spPr>
        <p:txBody>
          <a:bodyPr anchor="b">
            <a:normAutofit/>
          </a:bodyPr>
          <a:lstStyle/>
          <a:p>
            <a:r>
              <a:rPr lang="en-US" dirty="0"/>
              <a:t>Pre and Post Surveys</a:t>
            </a:r>
          </a:p>
        </p:txBody>
      </p:sp>
      <p:sp>
        <p:nvSpPr>
          <p:cNvPr id="25" name="Content Placeholder 3">
            <a:extLst>
              <a:ext uri="{FF2B5EF4-FFF2-40B4-BE49-F238E27FC236}">
                <a16:creationId xmlns:a16="http://schemas.microsoft.com/office/drawing/2014/main" id="{076A4698-0B61-7023-CD09-53805392699E}"/>
              </a:ext>
            </a:extLst>
          </p:cNvPr>
          <p:cNvSpPr>
            <a:spLocks noGrp="1"/>
          </p:cNvSpPr>
          <p:nvPr>
            <p:ph sz="quarter" idx="13"/>
          </p:nvPr>
        </p:nvSpPr>
        <p:spPr>
          <a:xfrm>
            <a:off x="502284" y="1737360"/>
            <a:ext cx="5669280" cy="4390390"/>
          </a:xfrm>
        </p:spPr>
        <p:txBody>
          <a:bodyPr/>
          <a:lstStyle/>
          <a:p>
            <a:r>
              <a:rPr lang="en-US" sz="2000" dirty="0">
                <a:solidFill>
                  <a:schemeClr val="accent6">
                    <a:lumMod val="75000"/>
                  </a:schemeClr>
                </a:solidFill>
              </a:rPr>
              <a:t>Two Surveys</a:t>
            </a:r>
          </a:p>
          <a:p>
            <a:pPr lvl="1"/>
            <a:r>
              <a:rPr lang="en-US" sz="1800" dirty="0">
                <a:solidFill>
                  <a:schemeClr val="accent6">
                    <a:lumMod val="75000"/>
                  </a:schemeClr>
                </a:solidFill>
              </a:rPr>
              <a:t>Asking a similar or same set of questions before and after the presentation or brief intervention. </a:t>
            </a:r>
          </a:p>
          <a:p>
            <a:r>
              <a:rPr lang="en-US" sz="2000" dirty="0">
                <a:solidFill>
                  <a:schemeClr val="accent6">
                    <a:lumMod val="75000"/>
                  </a:schemeClr>
                </a:solidFill>
              </a:rPr>
              <a:t>Can identify improvements in knowledge. </a:t>
            </a:r>
          </a:p>
          <a:p>
            <a:r>
              <a:rPr lang="en-US" sz="2000" dirty="0">
                <a:solidFill>
                  <a:srgbClr val="C00000"/>
                </a:solidFill>
              </a:rPr>
              <a:t>Subject to response shift bias</a:t>
            </a:r>
          </a:p>
          <a:p>
            <a:r>
              <a:rPr lang="en-US" sz="2000" dirty="0">
                <a:solidFill>
                  <a:srgbClr val="C00000"/>
                </a:solidFill>
              </a:rPr>
              <a:t>Change in number of participants from pretest to post test. </a:t>
            </a:r>
          </a:p>
          <a:p>
            <a:r>
              <a:rPr lang="en-US" sz="2000" dirty="0">
                <a:solidFill>
                  <a:srgbClr val="C00000"/>
                </a:solidFill>
              </a:rPr>
              <a:t>Time consuming</a:t>
            </a:r>
          </a:p>
          <a:p>
            <a:pPr marL="0" indent="0">
              <a:buNone/>
            </a:pPr>
            <a:endParaRPr lang="en-US" dirty="0"/>
          </a:p>
        </p:txBody>
      </p:sp>
      <p:pic>
        <p:nvPicPr>
          <p:cNvPr id="16" name="Picture 15">
            <a:extLst>
              <a:ext uri="{FF2B5EF4-FFF2-40B4-BE49-F238E27FC236}">
                <a16:creationId xmlns:a16="http://schemas.microsoft.com/office/drawing/2014/main" id="{523F1DAD-488B-C552-43C7-9A524BD5847E}"/>
              </a:ext>
            </a:extLst>
          </p:cNvPr>
          <p:cNvPicPr>
            <a:picLocks noChangeAspect="1"/>
          </p:cNvPicPr>
          <p:nvPr/>
        </p:nvPicPr>
        <p:blipFill>
          <a:blip r:embed="rId3"/>
          <a:stretch>
            <a:fillRect/>
          </a:stretch>
        </p:blipFill>
        <p:spPr>
          <a:xfrm>
            <a:off x="7102123" y="0"/>
            <a:ext cx="4120329" cy="3429000"/>
          </a:xfrm>
          <a:prstGeom prst="rect">
            <a:avLst/>
          </a:prstGeom>
          <a:noFill/>
        </p:spPr>
      </p:pic>
      <p:pic>
        <p:nvPicPr>
          <p:cNvPr id="12" name="Content Placeholder 11">
            <a:extLst>
              <a:ext uri="{FF2B5EF4-FFF2-40B4-BE49-F238E27FC236}">
                <a16:creationId xmlns:a16="http://schemas.microsoft.com/office/drawing/2014/main" id="{879534CD-0964-F5B5-A653-9F05E7A2BC79}"/>
              </a:ext>
            </a:extLst>
          </p:cNvPr>
          <p:cNvPicPr>
            <a:picLocks noGrp="1" noChangeAspect="1"/>
          </p:cNvPicPr>
          <p:nvPr>
            <p:ph type="pic" sz="quarter" idx="14"/>
          </p:nvPr>
        </p:nvPicPr>
        <p:blipFill>
          <a:blip r:embed="rId4"/>
          <a:stretch/>
        </p:blipFill>
        <p:spPr>
          <a:xfrm>
            <a:off x="7060643" y="3429000"/>
            <a:ext cx="4203289" cy="3429000"/>
          </a:xfrm>
          <a:noFill/>
        </p:spPr>
      </p:pic>
    </p:spTree>
    <p:extLst>
      <p:ext uri="{BB962C8B-B14F-4D97-AF65-F5344CB8AC3E}">
        <p14:creationId xmlns:p14="http://schemas.microsoft.com/office/powerpoint/2010/main" val="2704617882"/>
      </p:ext>
    </p:extLst>
  </p:cSld>
  <p:clrMapOvr>
    <a:masterClrMapping/>
  </p:clrMapOvr>
  <mc:AlternateContent xmlns:mc="http://schemas.openxmlformats.org/markup-compatibility/2006" xmlns:p14="http://schemas.microsoft.com/office/powerpoint/2010/main">
    <mc:Choice Requires="p14">
      <p:transition spd="slow" p14:dur="2000" advTm="122972"/>
    </mc:Choice>
    <mc:Fallback xmlns="">
      <p:transition spd="slow" advTm="122972"/>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08A2C-DE81-ADE4-D9A0-D49CEAB2837C}"/>
              </a:ext>
            </a:extLst>
          </p:cNvPr>
          <p:cNvSpPr>
            <a:spLocks noGrp="1"/>
          </p:cNvSpPr>
          <p:nvPr>
            <p:ph type="title"/>
          </p:nvPr>
        </p:nvSpPr>
        <p:spPr/>
        <p:txBody>
          <a:bodyPr/>
          <a:lstStyle/>
          <a:p>
            <a:r>
              <a:rPr lang="en-US" dirty="0"/>
              <a:t>Post/Pre Survey</a:t>
            </a:r>
          </a:p>
        </p:txBody>
      </p:sp>
      <p:sp>
        <p:nvSpPr>
          <p:cNvPr id="7" name="TextBox 6">
            <a:extLst>
              <a:ext uri="{FF2B5EF4-FFF2-40B4-BE49-F238E27FC236}">
                <a16:creationId xmlns:a16="http://schemas.microsoft.com/office/drawing/2014/main" id="{6532F8F5-DB9A-C543-8350-07BFFC97C8A7}"/>
              </a:ext>
            </a:extLst>
          </p:cNvPr>
          <p:cNvSpPr txBox="1"/>
          <p:nvPr/>
        </p:nvSpPr>
        <p:spPr>
          <a:xfrm>
            <a:off x="3911096" y="6283104"/>
            <a:ext cx="6013907" cy="307777"/>
          </a:xfrm>
          <a:prstGeom prst="rect">
            <a:avLst/>
          </a:prstGeom>
          <a:noFill/>
        </p:spPr>
        <p:txBody>
          <a:bodyPr wrap="square">
            <a:spAutoFit/>
          </a:bodyPr>
          <a:lstStyle/>
          <a:p>
            <a:r>
              <a:rPr lang="en-US" sz="1400" dirty="0">
                <a:hlinkClick r:id="rId3"/>
              </a:rPr>
              <a:t>Using the Retrospective Post-then-Pre Questionnaire Design</a:t>
            </a:r>
            <a:endParaRPr lang="en-US" sz="1400" dirty="0"/>
          </a:p>
        </p:txBody>
      </p:sp>
      <p:pic>
        <p:nvPicPr>
          <p:cNvPr id="4" name="Content Placeholder 3">
            <a:extLst>
              <a:ext uri="{FF2B5EF4-FFF2-40B4-BE49-F238E27FC236}">
                <a16:creationId xmlns:a16="http://schemas.microsoft.com/office/drawing/2014/main" id="{F8FBD0C1-502F-0438-6393-2E870A603565}"/>
              </a:ext>
            </a:extLst>
          </p:cNvPr>
          <p:cNvPicPr>
            <a:picLocks noGrp="1" noChangeAspect="1"/>
          </p:cNvPicPr>
          <p:nvPr>
            <p:ph sz="quarter" idx="13"/>
          </p:nvPr>
        </p:nvPicPr>
        <p:blipFill>
          <a:blip r:embed="rId4"/>
          <a:stretch>
            <a:fillRect/>
          </a:stretch>
        </p:blipFill>
        <p:spPr>
          <a:xfrm>
            <a:off x="4907842" y="731520"/>
            <a:ext cx="6788858" cy="5288164"/>
          </a:xfrm>
          <a:prstGeom prst="rect">
            <a:avLst/>
          </a:prstGeom>
        </p:spPr>
      </p:pic>
      <p:sp>
        <p:nvSpPr>
          <p:cNvPr id="9" name="TextBox 8">
            <a:extLst>
              <a:ext uri="{FF2B5EF4-FFF2-40B4-BE49-F238E27FC236}">
                <a16:creationId xmlns:a16="http://schemas.microsoft.com/office/drawing/2014/main" id="{E2D7B2A6-F69E-7B78-9E38-76A9DC17BC5D}"/>
              </a:ext>
            </a:extLst>
          </p:cNvPr>
          <p:cNvSpPr txBox="1"/>
          <p:nvPr/>
        </p:nvSpPr>
        <p:spPr>
          <a:xfrm>
            <a:off x="495300" y="1736634"/>
            <a:ext cx="4606088" cy="4158112"/>
          </a:xfrm>
          <a:prstGeom prst="rect">
            <a:avLst/>
          </a:prstGeom>
          <a:noFill/>
        </p:spPr>
        <p:txBody>
          <a:bodyPr wrap="square" lIns="0" tIns="0" rIns="0" bIns="0" rtlCol="0">
            <a:noAutofit/>
          </a:bodyPr>
          <a:lstStyle/>
          <a:p>
            <a:pPr marL="285750" indent="-285750" algn="l">
              <a:buFont typeface="Arial" panose="020B0604020202020204" pitchFamily="34" charset="0"/>
              <a:buChar char="•"/>
            </a:pPr>
            <a:r>
              <a:rPr lang="en-US" sz="2000" dirty="0">
                <a:solidFill>
                  <a:schemeClr val="accent6">
                    <a:lumMod val="75000"/>
                  </a:schemeClr>
                </a:solidFill>
              </a:rPr>
              <a:t>Single Survey</a:t>
            </a:r>
          </a:p>
          <a:p>
            <a:pPr marL="742950" lvl="1" indent="-285750">
              <a:buFont typeface="Verdana" panose="020B0604030504040204" pitchFamily="34" charset="0"/>
              <a:buChar char="–"/>
            </a:pPr>
            <a:r>
              <a:rPr lang="en-US" dirty="0">
                <a:solidFill>
                  <a:schemeClr val="accent6">
                    <a:lumMod val="75000"/>
                  </a:schemeClr>
                </a:solidFill>
              </a:rPr>
              <a:t>Before and after intervention information collected at the same time.</a:t>
            </a:r>
          </a:p>
          <a:p>
            <a:pPr marL="285750" indent="-285750" algn="l">
              <a:buFont typeface="Arial" panose="020B0604020202020204" pitchFamily="34" charset="0"/>
              <a:buChar char="•"/>
            </a:pPr>
            <a:r>
              <a:rPr lang="en-US" sz="2000" dirty="0">
                <a:solidFill>
                  <a:schemeClr val="accent6">
                    <a:lumMod val="75000"/>
                  </a:schemeClr>
                </a:solidFill>
              </a:rPr>
              <a:t>Can reduce response shift bias.</a:t>
            </a:r>
          </a:p>
          <a:p>
            <a:pPr algn="l"/>
            <a:endParaRPr lang="en-US" sz="2000" dirty="0">
              <a:solidFill>
                <a:schemeClr val="accent6">
                  <a:lumMod val="75000"/>
                </a:schemeClr>
              </a:solidFill>
            </a:endParaRPr>
          </a:p>
          <a:p>
            <a:pPr marL="285750" indent="-285750" algn="l">
              <a:buFont typeface="Arial" panose="020B0604020202020204" pitchFamily="34" charset="0"/>
              <a:buChar char="•"/>
            </a:pPr>
            <a:r>
              <a:rPr lang="en-US" sz="2000" dirty="0">
                <a:solidFill>
                  <a:schemeClr val="accent6">
                    <a:lumMod val="75000"/>
                  </a:schemeClr>
                </a:solidFill>
              </a:rPr>
              <a:t>Simplified data</a:t>
            </a:r>
          </a:p>
          <a:p>
            <a:pPr marL="285750" indent="-285750" algn="l">
              <a:buFont typeface="Arial" panose="020B0604020202020204" pitchFamily="34" charset="0"/>
              <a:buChar char="•"/>
            </a:pPr>
            <a:endParaRPr lang="en-US" sz="2000" dirty="0">
              <a:solidFill>
                <a:srgbClr val="585858"/>
              </a:solidFill>
            </a:endParaRPr>
          </a:p>
          <a:p>
            <a:pPr marL="285750" indent="-285750" algn="l">
              <a:buFont typeface="Arial" panose="020B0604020202020204" pitchFamily="34" charset="0"/>
              <a:buChar char="•"/>
            </a:pPr>
            <a:r>
              <a:rPr lang="en-US" sz="2000" dirty="0">
                <a:solidFill>
                  <a:schemeClr val="accent5"/>
                </a:solidFill>
              </a:rPr>
              <a:t>Consider age </a:t>
            </a:r>
          </a:p>
          <a:p>
            <a:pPr marL="285750" indent="-285750" algn="l">
              <a:buFont typeface="Arial" panose="020B0604020202020204" pitchFamily="34" charset="0"/>
              <a:buChar char="•"/>
            </a:pPr>
            <a:endParaRPr lang="en-US" sz="2000" dirty="0">
              <a:solidFill>
                <a:srgbClr val="585858"/>
              </a:solidFill>
            </a:endParaRPr>
          </a:p>
          <a:p>
            <a:pPr marL="285750" indent="-285750">
              <a:buFont typeface="Arial" panose="020B0604020202020204" pitchFamily="34" charset="0"/>
              <a:buChar char="•"/>
            </a:pPr>
            <a:r>
              <a:rPr lang="en-US" sz="2000" dirty="0">
                <a:solidFill>
                  <a:srgbClr val="C00000"/>
                </a:solidFill>
              </a:rPr>
              <a:t>Response bias</a:t>
            </a:r>
            <a:endParaRPr lang="en-US" sz="2000" dirty="0">
              <a:solidFill>
                <a:srgbClr val="585858"/>
              </a:solidFill>
            </a:endParaRPr>
          </a:p>
          <a:p>
            <a:pPr algn="l"/>
            <a:endParaRPr lang="en-US" sz="2000" dirty="0">
              <a:solidFill>
                <a:srgbClr val="585858"/>
              </a:solidFill>
            </a:endParaRPr>
          </a:p>
          <a:p>
            <a:pPr marL="285750" indent="-285750" algn="l">
              <a:buFont typeface="Arial" panose="020B0604020202020204" pitchFamily="34" charset="0"/>
              <a:buChar char="•"/>
            </a:pPr>
            <a:r>
              <a:rPr lang="en-US" sz="2000" dirty="0">
                <a:solidFill>
                  <a:srgbClr val="C00000"/>
                </a:solidFill>
              </a:rPr>
              <a:t>Time consuming</a:t>
            </a:r>
          </a:p>
          <a:p>
            <a:pPr marL="285750" indent="-285750" algn="l">
              <a:buFont typeface="Arial" panose="020B0604020202020204" pitchFamily="34" charset="0"/>
              <a:buChar char="•"/>
            </a:pPr>
            <a:endParaRPr lang="en-US" dirty="0">
              <a:solidFill>
                <a:srgbClr val="585858"/>
              </a:solidFill>
            </a:endParaRPr>
          </a:p>
        </p:txBody>
      </p:sp>
    </p:spTree>
    <p:extLst>
      <p:ext uri="{BB962C8B-B14F-4D97-AF65-F5344CB8AC3E}">
        <p14:creationId xmlns:p14="http://schemas.microsoft.com/office/powerpoint/2010/main" val="2376648952"/>
      </p:ext>
    </p:extLst>
  </p:cSld>
  <p:clrMapOvr>
    <a:masterClrMapping/>
  </p:clrMapOvr>
  <mc:AlternateContent xmlns:mc="http://schemas.openxmlformats.org/markup-compatibility/2006" xmlns:p14="http://schemas.microsoft.com/office/powerpoint/2010/main">
    <mc:Choice Requires="p14">
      <p:transition spd="slow" p14:dur="2000" advTm="165228"/>
    </mc:Choice>
    <mc:Fallback xmlns="">
      <p:transition spd="slow" advTm="165228"/>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5EB9A33-4C7D-7C98-8AE7-A1BB86682589}"/>
              </a:ext>
            </a:extLst>
          </p:cNvPr>
          <p:cNvSpPr>
            <a:spLocks noGrp="1"/>
          </p:cNvSpPr>
          <p:nvPr>
            <p:ph type="sldNum" sz="quarter" idx="12"/>
          </p:nvPr>
        </p:nvSpPr>
        <p:spPr/>
        <p:txBody>
          <a:bodyPr/>
          <a:lstStyle/>
          <a:p>
            <a:fld id="{E1F70E87-4818-48F4-88E2-E301CB903448}" type="slidenum">
              <a:rPr lang="en-US" smtClean="0"/>
              <a:pPr/>
              <a:t>17</a:t>
            </a:fld>
            <a:endParaRPr lang="en-US" dirty="0"/>
          </a:p>
        </p:txBody>
      </p:sp>
      <p:sp>
        <p:nvSpPr>
          <p:cNvPr id="7" name="Title 6">
            <a:extLst>
              <a:ext uri="{FF2B5EF4-FFF2-40B4-BE49-F238E27FC236}">
                <a16:creationId xmlns:a16="http://schemas.microsoft.com/office/drawing/2014/main" id="{51D19327-3B3D-4522-ECAB-078E950E9218}"/>
              </a:ext>
            </a:extLst>
          </p:cNvPr>
          <p:cNvSpPr>
            <a:spLocks noGrp="1"/>
          </p:cNvSpPr>
          <p:nvPr>
            <p:ph type="title"/>
          </p:nvPr>
        </p:nvSpPr>
        <p:spPr>
          <a:xfrm>
            <a:off x="988548" y="764565"/>
            <a:ext cx="9445752" cy="4206240"/>
          </a:xfrm>
        </p:spPr>
        <p:txBody>
          <a:bodyPr/>
          <a:lstStyle/>
          <a:p>
            <a:pPr algn="ctr"/>
            <a:r>
              <a:rPr lang="en-US" sz="5400" dirty="0"/>
              <a:t>How do we make the presentation and survey implementation interactive? </a:t>
            </a:r>
          </a:p>
        </p:txBody>
      </p:sp>
    </p:spTree>
    <p:extLst>
      <p:ext uri="{BB962C8B-B14F-4D97-AF65-F5344CB8AC3E}">
        <p14:creationId xmlns:p14="http://schemas.microsoft.com/office/powerpoint/2010/main" val="905111411"/>
      </p:ext>
    </p:extLst>
  </p:cSld>
  <p:clrMapOvr>
    <a:masterClrMapping/>
  </p:clrMapOvr>
  <mc:AlternateContent xmlns:mc="http://schemas.openxmlformats.org/markup-compatibility/2006" xmlns:p14="http://schemas.microsoft.com/office/powerpoint/2010/main">
    <mc:Choice Requires="p14">
      <p:transition spd="slow" p14:dur="2000" advTm="14688"/>
    </mc:Choice>
    <mc:Fallback xmlns="">
      <p:transition spd="slow" advTm="14688"/>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3">
            <a:extLst>
              <a:ext uri="{FF2B5EF4-FFF2-40B4-BE49-F238E27FC236}">
                <a16:creationId xmlns:a16="http://schemas.microsoft.com/office/drawing/2014/main" id="{F6EC0DFB-89F3-CE79-D397-E63C846FA051}"/>
              </a:ext>
            </a:extLst>
          </p:cNvPr>
          <p:cNvSpPr>
            <a:spLocks noGrp="1"/>
          </p:cNvSpPr>
          <p:nvPr>
            <p:ph type="sldNum" sz="quarter" idx="12"/>
          </p:nvPr>
        </p:nvSpPr>
        <p:spPr>
          <a:xfrm>
            <a:off x="11679936" y="6464808"/>
            <a:ext cx="512064" cy="393192"/>
          </a:xfrm>
        </p:spPr>
        <p:txBody>
          <a:bodyPr anchor="t">
            <a:normAutofit/>
          </a:bodyPr>
          <a:lstStyle/>
          <a:p>
            <a:pPr>
              <a:spcAft>
                <a:spcPts val="600"/>
              </a:spcAft>
            </a:pPr>
            <a:fld id="{E1F70E87-4818-48F4-88E2-E301CB903448}" type="slidenum">
              <a:rPr lang="en-US" smtClean="0"/>
              <a:pPr>
                <a:spcAft>
                  <a:spcPts val="600"/>
                </a:spcAft>
              </a:pPr>
              <a:t>18</a:t>
            </a:fld>
            <a:endParaRPr lang="en-US"/>
          </a:p>
        </p:txBody>
      </p:sp>
      <p:sp>
        <p:nvSpPr>
          <p:cNvPr id="2" name="Title 1">
            <a:extLst>
              <a:ext uri="{FF2B5EF4-FFF2-40B4-BE49-F238E27FC236}">
                <a16:creationId xmlns:a16="http://schemas.microsoft.com/office/drawing/2014/main" id="{FA334B4C-9BA9-A62C-3627-EA15C6460C1E}"/>
              </a:ext>
            </a:extLst>
          </p:cNvPr>
          <p:cNvSpPr>
            <a:spLocks noGrp="1"/>
          </p:cNvSpPr>
          <p:nvPr>
            <p:ph type="title"/>
          </p:nvPr>
        </p:nvSpPr>
        <p:spPr>
          <a:xfrm>
            <a:off x="502919" y="0"/>
            <a:ext cx="4754880" cy="1463040"/>
          </a:xfrm>
        </p:spPr>
        <p:txBody>
          <a:bodyPr anchor="b">
            <a:normAutofit fontScale="90000"/>
          </a:bodyPr>
          <a:lstStyle/>
          <a:p>
            <a:br>
              <a:rPr lang="en-US" dirty="0"/>
            </a:br>
            <a:r>
              <a:rPr lang="en-US" dirty="0"/>
              <a:t>Kahoot! for Presenting and Data Collection</a:t>
            </a:r>
          </a:p>
        </p:txBody>
      </p:sp>
      <p:sp>
        <p:nvSpPr>
          <p:cNvPr id="11" name="Content Placeholder 1">
            <a:extLst>
              <a:ext uri="{FF2B5EF4-FFF2-40B4-BE49-F238E27FC236}">
                <a16:creationId xmlns:a16="http://schemas.microsoft.com/office/drawing/2014/main" id="{9D7C0CC0-FEF2-08B5-640F-089DEF4F2FF0}"/>
              </a:ext>
            </a:extLst>
          </p:cNvPr>
          <p:cNvSpPr>
            <a:spLocks noGrp="1"/>
          </p:cNvSpPr>
          <p:nvPr>
            <p:ph sz="quarter" idx="13"/>
          </p:nvPr>
        </p:nvSpPr>
        <p:spPr>
          <a:xfrm>
            <a:off x="503237" y="1831654"/>
            <a:ext cx="4754562" cy="4389120"/>
          </a:xfrm>
        </p:spPr>
        <p:txBody>
          <a:bodyPr>
            <a:normAutofit/>
          </a:bodyPr>
          <a:lstStyle/>
          <a:p>
            <a:r>
              <a:rPr lang="en-US" sz="2000" dirty="0"/>
              <a:t>Start with PowerPoint Presentation</a:t>
            </a:r>
          </a:p>
          <a:p>
            <a:r>
              <a:rPr lang="en-US" sz="2000" dirty="0"/>
              <a:t>Add questions to beginning and end of presentation.</a:t>
            </a:r>
          </a:p>
          <a:p>
            <a:r>
              <a:rPr lang="en-US" sz="2000" dirty="0"/>
              <a:t>Students answer questions and platform collects data.</a:t>
            </a:r>
          </a:p>
          <a:p>
            <a:r>
              <a:rPr lang="en-US" sz="2000" dirty="0"/>
              <a:t>Game-like features keep it fun</a:t>
            </a:r>
          </a:p>
          <a:p>
            <a:pPr lvl="1"/>
            <a:r>
              <a:rPr lang="en-US" sz="1800" dirty="0"/>
              <a:t>Fastest correct answers add points</a:t>
            </a:r>
          </a:p>
        </p:txBody>
      </p:sp>
      <p:pic>
        <p:nvPicPr>
          <p:cNvPr id="8" name="Picture 7">
            <a:extLst>
              <a:ext uri="{FF2B5EF4-FFF2-40B4-BE49-F238E27FC236}">
                <a16:creationId xmlns:a16="http://schemas.microsoft.com/office/drawing/2014/main" id="{3925D52D-F3A7-10CE-42BB-6A813F48CBE0}"/>
              </a:ext>
            </a:extLst>
          </p:cNvPr>
          <p:cNvPicPr>
            <a:picLocks noChangeAspect="1"/>
          </p:cNvPicPr>
          <p:nvPr/>
        </p:nvPicPr>
        <p:blipFill>
          <a:blip r:embed="rId3"/>
          <a:stretch>
            <a:fillRect/>
          </a:stretch>
        </p:blipFill>
        <p:spPr>
          <a:xfrm>
            <a:off x="5640084" y="1780433"/>
            <a:ext cx="5835636" cy="3297133"/>
          </a:xfrm>
          <a:prstGeom prst="rect">
            <a:avLst/>
          </a:prstGeom>
          <a:noFill/>
        </p:spPr>
      </p:pic>
      <p:sp>
        <p:nvSpPr>
          <p:cNvPr id="20" name="Footer Placeholder 5">
            <a:extLst>
              <a:ext uri="{FF2B5EF4-FFF2-40B4-BE49-F238E27FC236}">
                <a16:creationId xmlns:a16="http://schemas.microsoft.com/office/drawing/2014/main" id="{E34ADAC8-267F-7864-4109-49FFC30139B2}"/>
              </a:ext>
            </a:extLst>
          </p:cNvPr>
          <p:cNvSpPr>
            <a:spLocks noGrp="1"/>
          </p:cNvSpPr>
          <p:nvPr>
            <p:ph type="ftr" sz="quarter" idx="16"/>
          </p:nvPr>
        </p:nvSpPr>
        <p:spPr>
          <a:xfrm>
            <a:off x="7839456" y="6464808"/>
            <a:ext cx="3767087" cy="393192"/>
          </a:xfrm>
        </p:spPr>
        <p:txBody>
          <a:bodyPr/>
          <a:lstStyle/>
          <a:p>
            <a:r>
              <a:rPr lang="en-US" dirty="0"/>
              <a:t>Jessica Grella, MPH, CPSTI</a:t>
            </a:r>
          </a:p>
          <a:p>
            <a:r>
              <a:rPr lang="en-US" dirty="0"/>
              <a:t>NYS ThinkFirst Chapter</a:t>
            </a:r>
          </a:p>
          <a:p>
            <a:endParaRPr lang="en-US" dirty="0"/>
          </a:p>
        </p:txBody>
      </p:sp>
    </p:spTree>
    <p:extLst>
      <p:ext uri="{BB962C8B-B14F-4D97-AF65-F5344CB8AC3E}">
        <p14:creationId xmlns:p14="http://schemas.microsoft.com/office/powerpoint/2010/main" val="1614086329"/>
      </p:ext>
    </p:extLst>
  </p:cSld>
  <p:clrMapOvr>
    <a:masterClrMapping/>
  </p:clrMapOvr>
  <mc:AlternateContent xmlns:mc="http://schemas.openxmlformats.org/markup-compatibility/2006" xmlns:p14="http://schemas.microsoft.com/office/powerpoint/2010/main">
    <mc:Choice Requires="p14">
      <p:transition spd="slow" p14:dur="2000" advTm="110426"/>
    </mc:Choice>
    <mc:Fallback xmlns="">
      <p:transition spd="slow" advTm="110426"/>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78AA11-9439-685D-C8F9-B2131DBD8DCE}"/>
              </a:ext>
            </a:extLst>
          </p:cNvPr>
          <p:cNvSpPr>
            <a:spLocks noGrp="1"/>
          </p:cNvSpPr>
          <p:nvPr>
            <p:ph type="sldNum" sz="quarter" idx="12"/>
          </p:nvPr>
        </p:nvSpPr>
        <p:spPr>
          <a:xfrm>
            <a:off x="11679936" y="6464808"/>
            <a:ext cx="512064" cy="393192"/>
          </a:xfrm>
        </p:spPr>
        <p:txBody>
          <a:bodyPr/>
          <a:lstStyle/>
          <a:p>
            <a:pPr>
              <a:spcAft>
                <a:spcPts val="600"/>
              </a:spcAft>
            </a:pPr>
            <a:fld id="{E1F70E87-4818-48F4-88E2-E301CB903448}" type="slidenum">
              <a:rPr lang="en-US" smtClean="0"/>
              <a:pPr>
                <a:spcAft>
                  <a:spcPts val="600"/>
                </a:spcAft>
              </a:pPr>
              <a:t>19</a:t>
            </a:fld>
            <a:endParaRPr lang="en-US"/>
          </a:p>
        </p:txBody>
      </p:sp>
      <p:sp>
        <p:nvSpPr>
          <p:cNvPr id="11" name="Content Placeholder 2">
            <a:extLst>
              <a:ext uri="{FF2B5EF4-FFF2-40B4-BE49-F238E27FC236}">
                <a16:creationId xmlns:a16="http://schemas.microsoft.com/office/drawing/2014/main" id="{EC7BF844-A8F0-1397-3F6B-550191110D12}"/>
              </a:ext>
            </a:extLst>
          </p:cNvPr>
          <p:cNvSpPr>
            <a:spLocks noGrp="1"/>
          </p:cNvSpPr>
          <p:nvPr>
            <p:ph sz="quarter" idx="13"/>
          </p:nvPr>
        </p:nvSpPr>
        <p:spPr>
          <a:xfrm>
            <a:off x="503237" y="1737360"/>
            <a:ext cx="5303520" cy="4389120"/>
          </a:xfrm>
        </p:spPr>
        <p:txBody>
          <a:bodyPr/>
          <a:lstStyle/>
          <a:p>
            <a:r>
              <a:rPr lang="en-US" dirty="0"/>
              <a:t>Since program inception in 2022, completed over 150 Kahoot games and over 1,300 middle schoolers played.</a:t>
            </a:r>
          </a:p>
          <a:p>
            <a:r>
              <a:rPr lang="en-US" dirty="0"/>
              <a:t>Use the data collected for reports and reporting to grant funding stakeholders.</a:t>
            </a:r>
          </a:p>
          <a:p>
            <a:r>
              <a:rPr lang="en-US" dirty="0"/>
              <a:t>Evaluate content annually to add or remove questions as needed.</a:t>
            </a:r>
          </a:p>
          <a:p>
            <a:r>
              <a:rPr lang="en-US" dirty="0"/>
              <a:t>Students respond to competitive nature of the games.</a:t>
            </a:r>
          </a:p>
          <a:p>
            <a:r>
              <a:rPr lang="en-US" dirty="0"/>
              <a:t>Kahoot platform makes it easy to collect data and gauge education gained during each event. </a:t>
            </a:r>
          </a:p>
          <a:p>
            <a:endParaRPr lang="en-US" dirty="0"/>
          </a:p>
        </p:txBody>
      </p:sp>
      <p:sp>
        <p:nvSpPr>
          <p:cNvPr id="13" name="Footer Placeholder 4">
            <a:extLst>
              <a:ext uri="{FF2B5EF4-FFF2-40B4-BE49-F238E27FC236}">
                <a16:creationId xmlns:a16="http://schemas.microsoft.com/office/drawing/2014/main" id="{5A0E9BC3-A272-514B-B2C1-8DDCD50930EB}"/>
              </a:ext>
            </a:extLst>
          </p:cNvPr>
          <p:cNvSpPr>
            <a:spLocks noGrp="1"/>
          </p:cNvSpPr>
          <p:nvPr>
            <p:ph type="ftr" sz="quarter" idx="16"/>
          </p:nvPr>
        </p:nvSpPr>
        <p:spPr>
          <a:xfrm>
            <a:off x="7839456" y="6283105"/>
            <a:ext cx="3758033" cy="506993"/>
          </a:xfrm>
        </p:spPr>
        <p:txBody>
          <a:bodyPr/>
          <a:lstStyle/>
          <a:p>
            <a:r>
              <a:rPr lang="en-US" dirty="0"/>
              <a:t>Jessica Grella, MPH, CPSTI</a:t>
            </a:r>
          </a:p>
          <a:p>
            <a:r>
              <a:rPr lang="en-US" dirty="0"/>
              <a:t>NYS ThinkFirst Chapter</a:t>
            </a:r>
          </a:p>
        </p:txBody>
      </p:sp>
      <p:sp>
        <p:nvSpPr>
          <p:cNvPr id="2" name="Title 1">
            <a:extLst>
              <a:ext uri="{FF2B5EF4-FFF2-40B4-BE49-F238E27FC236}">
                <a16:creationId xmlns:a16="http://schemas.microsoft.com/office/drawing/2014/main" id="{39B13F04-81D0-4975-8917-115532A6FEF4}"/>
              </a:ext>
            </a:extLst>
          </p:cNvPr>
          <p:cNvSpPr>
            <a:spLocks noGrp="1"/>
          </p:cNvSpPr>
          <p:nvPr>
            <p:ph type="title"/>
          </p:nvPr>
        </p:nvSpPr>
        <p:spPr>
          <a:xfrm>
            <a:off x="495300" y="0"/>
            <a:ext cx="10972800" cy="1463040"/>
          </a:xfrm>
        </p:spPr>
        <p:txBody>
          <a:bodyPr anchor="b">
            <a:normAutofit/>
          </a:bodyPr>
          <a:lstStyle/>
          <a:p>
            <a:r>
              <a:rPr lang="en-US" dirty="0"/>
              <a:t>Kahoot!	 Experience Feedback</a:t>
            </a:r>
          </a:p>
        </p:txBody>
      </p:sp>
      <p:sp>
        <p:nvSpPr>
          <p:cNvPr id="6" name="Content Placeholder 5">
            <a:extLst>
              <a:ext uri="{FF2B5EF4-FFF2-40B4-BE49-F238E27FC236}">
                <a16:creationId xmlns:a16="http://schemas.microsoft.com/office/drawing/2014/main" id="{A260DFF9-8050-1482-7433-5A155E3673DD}"/>
              </a:ext>
            </a:extLst>
          </p:cNvPr>
          <p:cNvSpPr>
            <a:spLocks noGrp="1"/>
          </p:cNvSpPr>
          <p:nvPr>
            <p:ph sz="quarter" idx="14"/>
          </p:nvPr>
        </p:nvSpPr>
        <p:spPr/>
        <p:txBody>
          <a:bodyPr/>
          <a:lstStyle/>
          <a:p>
            <a:r>
              <a:rPr lang="en-US" dirty="0"/>
              <a:t>No identifiers used in game mode. </a:t>
            </a:r>
          </a:p>
          <a:p>
            <a:pPr lvl="1"/>
            <a:r>
              <a:rPr lang="en-US" dirty="0"/>
              <a:t>Names auto-generated to animal names such as lightning lizard.</a:t>
            </a:r>
          </a:p>
          <a:p>
            <a:r>
              <a:rPr lang="en-US" dirty="0"/>
              <a:t>Teachers offer small prizes in some schools.</a:t>
            </a:r>
          </a:p>
          <a:p>
            <a:r>
              <a:rPr lang="en-US" dirty="0"/>
              <a:t>Students can play on Chromebook, laptops, iPads, or cell phones depending on school policies.</a:t>
            </a:r>
          </a:p>
          <a:p>
            <a:endParaRPr lang="en-US" dirty="0"/>
          </a:p>
        </p:txBody>
      </p:sp>
    </p:spTree>
    <p:extLst>
      <p:ext uri="{BB962C8B-B14F-4D97-AF65-F5344CB8AC3E}">
        <p14:creationId xmlns:p14="http://schemas.microsoft.com/office/powerpoint/2010/main" val="2252380295"/>
      </p:ext>
    </p:extLst>
  </p:cSld>
  <p:clrMapOvr>
    <a:masterClrMapping/>
  </p:clrMapOvr>
  <mc:AlternateContent xmlns:mc="http://schemas.openxmlformats.org/markup-compatibility/2006" xmlns:p14="http://schemas.microsoft.com/office/powerpoint/2010/main">
    <mc:Choice Requires="p14">
      <p:transition spd="slow" p14:dur="2000" advTm="127709"/>
    </mc:Choice>
    <mc:Fallback xmlns="">
      <p:transition spd="slow" advTm="127709"/>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D6004-C3F7-8F8D-B1A2-D60296F872A0}"/>
              </a:ext>
            </a:extLst>
          </p:cNvPr>
          <p:cNvSpPr>
            <a:spLocks noGrp="1"/>
          </p:cNvSpPr>
          <p:nvPr>
            <p:ph type="title"/>
          </p:nvPr>
        </p:nvSpPr>
        <p:spPr/>
        <p:txBody>
          <a:bodyPr/>
          <a:lstStyle/>
          <a:p>
            <a:r>
              <a:rPr lang="en-US" dirty="0"/>
              <a:t>Disclosure</a:t>
            </a:r>
            <a:br>
              <a:rPr lang="en-US" dirty="0"/>
            </a:br>
            <a:endParaRPr lang="en-US" dirty="0"/>
          </a:p>
        </p:txBody>
      </p:sp>
      <p:sp>
        <p:nvSpPr>
          <p:cNvPr id="3" name="Content Placeholder 2">
            <a:extLst>
              <a:ext uri="{FF2B5EF4-FFF2-40B4-BE49-F238E27FC236}">
                <a16:creationId xmlns:a16="http://schemas.microsoft.com/office/drawing/2014/main" id="{D55C418C-C1B5-5E36-9D08-29A6ADA0FEC7}"/>
              </a:ext>
            </a:extLst>
          </p:cNvPr>
          <p:cNvSpPr>
            <a:spLocks noGrp="1"/>
          </p:cNvSpPr>
          <p:nvPr>
            <p:ph idx="1"/>
          </p:nvPr>
        </p:nvSpPr>
        <p:spPr/>
        <p:txBody>
          <a:bodyPr/>
          <a:lstStyle/>
          <a:p>
            <a:r>
              <a:rPr lang="en-US" dirty="0"/>
              <a:t>No conflicts of interest</a:t>
            </a:r>
          </a:p>
        </p:txBody>
      </p:sp>
    </p:spTree>
    <p:extLst>
      <p:ext uri="{BB962C8B-B14F-4D97-AF65-F5344CB8AC3E}">
        <p14:creationId xmlns:p14="http://schemas.microsoft.com/office/powerpoint/2010/main" val="572580520"/>
      </p:ext>
    </p:extLst>
  </p:cSld>
  <p:clrMapOvr>
    <a:masterClrMapping/>
  </p:clrMapOvr>
  <mc:AlternateContent xmlns:mc="http://schemas.openxmlformats.org/markup-compatibility/2006" xmlns:p14="http://schemas.microsoft.com/office/powerpoint/2010/main">
    <mc:Choice Requires="p14">
      <p:transition spd="slow" p14:dur="2000" advTm="4829"/>
    </mc:Choice>
    <mc:Fallback xmlns="">
      <p:transition spd="slow" advTm="4829"/>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3A76437-4B93-8105-13E6-FD82EA15DAEC}"/>
              </a:ext>
            </a:extLst>
          </p:cNvPr>
          <p:cNvSpPr>
            <a:spLocks noGrp="1"/>
          </p:cNvSpPr>
          <p:nvPr>
            <p:ph type="sldNum" sz="quarter" idx="12"/>
          </p:nvPr>
        </p:nvSpPr>
        <p:spPr/>
        <p:txBody>
          <a:bodyPr/>
          <a:lstStyle/>
          <a:p>
            <a:fld id="{E1F70E87-4818-48F4-88E2-E301CB903448}" type="slidenum">
              <a:rPr lang="en-US" smtClean="0"/>
              <a:pPr/>
              <a:t>20</a:t>
            </a:fld>
            <a:endParaRPr lang="en-US" dirty="0"/>
          </a:p>
        </p:txBody>
      </p:sp>
      <p:sp>
        <p:nvSpPr>
          <p:cNvPr id="3" name="Content Placeholder 2">
            <a:extLst>
              <a:ext uri="{FF2B5EF4-FFF2-40B4-BE49-F238E27FC236}">
                <a16:creationId xmlns:a16="http://schemas.microsoft.com/office/drawing/2014/main" id="{4801254C-98AD-F3A8-55B5-784EF8DD780D}"/>
              </a:ext>
            </a:extLst>
          </p:cNvPr>
          <p:cNvSpPr>
            <a:spLocks noGrp="1"/>
          </p:cNvSpPr>
          <p:nvPr>
            <p:ph sz="quarter" idx="13"/>
          </p:nvPr>
        </p:nvSpPr>
        <p:spPr/>
        <p:txBody>
          <a:bodyPr/>
          <a:lstStyle/>
          <a:p>
            <a:r>
              <a:rPr lang="en-US" dirty="0"/>
              <a:t>Platform categories</a:t>
            </a:r>
          </a:p>
          <a:p>
            <a:pPr lvl="1"/>
            <a:r>
              <a:rPr lang="en-US" dirty="0"/>
              <a:t>Business, teacher, etc.</a:t>
            </a:r>
          </a:p>
          <a:p>
            <a:r>
              <a:rPr lang="en-US" dirty="0"/>
              <a:t>Subscription levels</a:t>
            </a:r>
          </a:p>
          <a:p>
            <a:pPr lvl="1"/>
            <a:r>
              <a:rPr lang="en-US" dirty="0"/>
              <a:t>Number of users</a:t>
            </a:r>
          </a:p>
          <a:p>
            <a:pPr lvl="1"/>
            <a:r>
              <a:rPr lang="en-US" dirty="0"/>
              <a:t>Number of players</a:t>
            </a:r>
          </a:p>
          <a:p>
            <a:pPr lvl="1"/>
            <a:r>
              <a:rPr lang="en-US" dirty="0"/>
              <a:t>Content creation </a:t>
            </a:r>
          </a:p>
          <a:p>
            <a:pPr lvl="1"/>
            <a:r>
              <a:rPr lang="en-US" dirty="0"/>
              <a:t>Game mode</a:t>
            </a:r>
          </a:p>
          <a:p>
            <a:pPr lvl="1"/>
            <a:r>
              <a:rPr lang="en-US" dirty="0"/>
              <a:t>Data collection/reports</a:t>
            </a:r>
          </a:p>
          <a:p>
            <a:pPr lvl="1"/>
            <a:endParaRPr lang="en-US" dirty="0"/>
          </a:p>
          <a:p>
            <a:pPr marL="171450" lvl="1" indent="0">
              <a:buNone/>
            </a:pPr>
            <a:endParaRPr lang="en-US" dirty="0"/>
          </a:p>
        </p:txBody>
      </p:sp>
      <p:pic>
        <p:nvPicPr>
          <p:cNvPr id="8" name="Content Placeholder 7">
            <a:extLst>
              <a:ext uri="{FF2B5EF4-FFF2-40B4-BE49-F238E27FC236}">
                <a16:creationId xmlns:a16="http://schemas.microsoft.com/office/drawing/2014/main" id="{B91BDD29-9CB1-3C17-83F4-D09EF5860D3D}"/>
              </a:ext>
            </a:extLst>
          </p:cNvPr>
          <p:cNvPicPr>
            <a:picLocks noGrp="1" noChangeAspect="1"/>
          </p:cNvPicPr>
          <p:nvPr>
            <p:ph sz="quarter" idx="14"/>
          </p:nvPr>
        </p:nvPicPr>
        <p:blipFill>
          <a:blip r:embed="rId3"/>
          <a:stretch>
            <a:fillRect/>
          </a:stretch>
        </p:blipFill>
        <p:spPr>
          <a:xfrm>
            <a:off x="5981700" y="2117174"/>
            <a:ext cx="4578585" cy="3187864"/>
          </a:xfrm>
        </p:spPr>
      </p:pic>
      <p:sp>
        <p:nvSpPr>
          <p:cNvPr id="5" name="Footer Placeholder 4">
            <a:extLst>
              <a:ext uri="{FF2B5EF4-FFF2-40B4-BE49-F238E27FC236}">
                <a16:creationId xmlns:a16="http://schemas.microsoft.com/office/drawing/2014/main" id="{80E88A47-DA4E-2BE3-4B15-97DD77DC9668}"/>
              </a:ext>
            </a:extLst>
          </p:cNvPr>
          <p:cNvSpPr>
            <a:spLocks noGrp="1"/>
          </p:cNvSpPr>
          <p:nvPr>
            <p:ph type="ftr" sz="quarter" idx="16"/>
          </p:nvPr>
        </p:nvSpPr>
        <p:spPr/>
        <p:txBody>
          <a:bodyPr/>
          <a:lstStyle/>
          <a:p>
            <a:r>
              <a:rPr lang="en-US" dirty="0"/>
              <a:t>www.Kahoot!.com</a:t>
            </a:r>
          </a:p>
        </p:txBody>
      </p:sp>
      <p:sp>
        <p:nvSpPr>
          <p:cNvPr id="6" name="Title 5">
            <a:extLst>
              <a:ext uri="{FF2B5EF4-FFF2-40B4-BE49-F238E27FC236}">
                <a16:creationId xmlns:a16="http://schemas.microsoft.com/office/drawing/2014/main" id="{B91235C1-7AC6-20A5-D54B-B88C2332691E}"/>
              </a:ext>
            </a:extLst>
          </p:cNvPr>
          <p:cNvSpPr>
            <a:spLocks noGrp="1"/>
          </p:cNvSpPr>
          <p:nvPr>
            <p:ph type="title"/>
          </p:nvPr>
        </p:nvSpPr>
        <p:spPr/>
        <p:txBody>
          <a:bodyPr/>
          <a:lstStyle/>
          <a:p>
            <a:r>
              <a:rPr lang="en-US" dirty="0"/>
              <a:t>Kahoot! Subscription $$</a:t>
            </a:r>
          </a:p>
        </p:txBody>
      </p:sp>
    </p:spTree>
    <p:extLst>
      <p:ext uri="{BB962C8B-B14F-4D97-AF65-F5344CB8AC3E}">
        <p14:creationId xmlns:p14="http://schemas.microsoft.com/office/powerpoint/2010/main" val="38059803"/>
      </p:ext>
    </p:extLst>
  </p:cSld>
  <p:clrMapOvr>
    <a:masterClrMapping/>
  </p:clrMapOvr>
  <mc:AlternateContent xmlns:mc="http://schemas.openxmlformats.org/markup-compatibility/2006" xmlns:p14="http://schemas.microsoft.com/office/powerpoint/2010/main">
    <mc:Choice Requires="p14">
      <p:transition spd="slow" p14:dur="2000" advTm="47925"/>
    </mc:Choice>
    <mc:Fallback xmlns="">
      <p:transition spd="slow" advTm="47925"/>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D1049-BA9C-F266-F327-1720D467A666}"/>
              </a:ext>
            </a:extLst>
          </p:cNvPr>
          <p:cNvSpPr>
            <a:spLocks noGrp="1"/>
          </p:cNvSpPr>
          <p:nvPr>
            <p:ph type="title"/>
          </p:nvPr>
        </p:nvSpPr>
        <p:spPr/>
        <p:txBody>
          <a:bodyPr/>
          <a:lstStyle/>
          <a:p>
            <a:r>
              <a:rPr lang="en-US" dirty="0"/>
              <a:t>Microsoft Forms</a:t>
            </a:r>
          </a:p>
        </p:txBody>
      </p:sp>
      <p:sp>
        <p:nvSpPr>
          <p:cNvPr id="3" name="Content Placeholder 2">
            <a:extLst>
              <a:ext uri="{FF2B5EF4-FFF2-40B4-BE49-F238E27FC236}">
                <a16:creationId xmlns:a16="http://schemas.microsoft.com/office/drawing/2014/main" id="{0A15F3B1-886F-0D4F-7383-35CBBDD0A097}"/>
              </a:ext>
            </a:extLst>
          </p:cNvPr>
          <p:cNvSpPr>
            <a:spLocks noGrp="1"/>
          </p:cNvSpPr>
          <p:nvPr>
            <p:ph idx="1"/>
          </p:nvPr>
        </p:nvSpPr>
        <p:spPr>
          <a:xfrm>
            <a:off x="495300" y="1737360"/>
            <a:ext cx="11180144" cy="774834"/>
          </a:xfrm>
        </p:spPr>
        <p:txBody>
          <a:bodyPr/>
          <a:lstStyle/>
          <a:p>
            <a:r>
              <a:rPr lang="en-US" dirty="0"/>
              <a:t>Create or import forms/quizzes/surveys</a:t>
            </a:r>
          </a:p>
          <a:p>
            <a:r>
              <a:rPr lang="en-US" dirty="0"/>
              <a:t>Template Gallery</a:t>
            </a:r>
          </a:p>
          <a:p>
            <a:endParaRPr lang="en-US" dirty="0"/>
          </a:p>
        </p:txBody>
      </p:sp>
      <p:pic>
        <p:nvPicPr>
          <p:cNvPr id="5" name="Picture 4">
            <a:extLst>
              <a:ext uri="{FF2B5EF4-FFF2-40B4-BE49-F238E27FC236}">
                <a16:creationId xmlns:a16="http://schemas.microsoft.com/office/drawing/2014/main" id="{3FAF4D4B-923B-C5C2-6306-CF1BE363F67D}"/>
              </a:ext>
            </a:extLst>
          </p:cNvPr>
          <p:cNvPicPr>
            <a:picLocks noChangeAspect="1"/>
          </p:cNvPicPr>
          <p:nvPr/>
        </p:nvPicPr>
        <p:blipFill>
          <a:blip r:embed="rId3"/>
          <a:stretch>
            <a:fillRect/>
          </a:stretch>
        </p:blipFill>
        <p:spPr>
          <a:xfrm>
            <a:off x="240630" y="2947059"/>
            <a:ext cx="11056219" cy="3005139"/>
          </a:xfrm>
          <a:prstGeom prst="rect">
            <a:avLst/>
          </a:prstGeom>
        </p:spPr>
      </p:pic>
    </p:spTree>
    <p:extLst>
      <p:ext uri="{BB962C8B-B14F-4D97-AF65-F5344CB8AC3E}">
        <p14:creationId xmlns:p14="http://schemas.microsoft.com/office/powerpoint/2010/main" val="3432841947"/>
      </p:ext>
    </p:extLst>
  </p:cSld>
  <p:clrMapOvr>
    <a:masterClrMapping/>
  </p:clrMapOvr>
  <mc:AlternateContent xmlns:mc="http://schemas.openxmlformats.org/markup-compatibility/2006" xmlns:p14="http://schemas.microsoft.com/office/powerpoint/2010/main">
    <mc:Choice Requires="p14">
      <p:transition spd="slow" p14:dur="2000" advTm="45510"/>
    </mc:Choice>
    <mc:Fallback xmlns="">
      <p:transition spd="slow" advTm="4551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A9D7C-A413-B379-6ADD-0B9881589EB8}"/>
              </a:ext>
            </a:extLst>
          </p:cNvPr>
          <p:cNvSpPr>
            <a:spLocks noGrp="1"/>
          </p:cNvSpPr>
          <p:nvPr>
            <p:ph type="title"/>
          </p:nvPr>
        </p:nvSpPr>
        <p:spPr/>
        <p:txBody>
          <a:bodyPr/>
          <a:lstStyle/>
          <a:p>
            <a:r>
              <a:rPr lang="en-US" dirty="0"/>
              <a:t>Microsoft Forms</a:t>
            </a:r>
          </a:p>
        </p:txBody>
      </p:sp>
      <p:sp>
        <p:nvSpPr>
          <p:cNvPr id="3" name="Content Placeholder 2">
            <a:extLst>
              <a:ext uri="{FF2B5EF4-FFF2-40B4-BE49-F238E27FC236}">
                <a16:creationId xmlns:a16="http://schemas.microsoft.com/office/drawing/2014/main" id="{9F8AD475-8359-AB72-34CB-FCED5A97316B}"/>
              </a:ext>
            </a:extLst>
          </p:cNvPr>
          <p:cNvSpPr>
            <a:spLocks noGrp="1"/>
          </p:cNvSpPr>
          <p:nvPr>
            <p:ph sz="half" idx="1"/>
          </p:nvPr>
        </p:nvSpPr>
        <p:spPr/>
        <p:txBody>
          <a:bodyPr/>
          <a:lstStyle/>
          <a:p>
            <a:r>
              <a:rPr lang="en-US" dirty="0"/>
              <a:t>Simple feedback</a:t>
            </a:r>
          </a:p>
          <a:p>
            <a:r>
              <a:rPr lang="en-US" dirty="0"/>
              <a:t>Pre/post</a:t>
            </a:r>
          </a:p>
          <a:p>
            <a:r>
              <a:rPr lang="en-US" dirty="0"/>
              <a:t>Retrospective Post/Pre</a:t>
            </a:r>
          </a:p>
          <a:p>
            <a:r>
              <a:rPr lang="en-US" dirty="0"/>
              <a:t>Data Collection</a:t>
            </a:r>
          </a:p>
          <a:p>
            <a:pPr lvl="1"/>
            <a:r>
              <a:rPr lang="en-US" dirty="0"/>
              <a:t>Export to Excel</a:t>
            </a:r>
          </a:p>
          <a:p>
            <a:endParaRPr lang="en-US" dirty="0"/>
          </a:p>
        </p:txBody>
      </p:sp>
      <p:sp>
        <p:nvSpPr>
          <p:cNvPr id="4" name="Content Placeholder 3">
            <a:extLst>
              <a:ext uri="{FF2B5EF4-FFF2-40B4-BE49-F238E27FC236}">
                <a16:creationId xmlns:a16="http://schemas.microsoft.com/office/drawing/2014/main" id="{5B9A0B32-A48C-B3BC-316D-2168836257C7}"/>
              </a:ext>
            </a:extLst>
          </p:cNvPr>
          <p:cNvSpPr>
            <a:spLocks noGrp="1"/>
          </p:cNvSpPr>
          <p:nvPr>
            <p:ph sz="half" idx="2"/>
          </p:nvPr>
        </p:nvSpPr>
        <p:spPr/>
        <p:txBody>
          <a:bodyPr/>
          <a:lstStyle/>
          <a:p>
            <a:r>
              <a:rPr lang="en-US" dirty="0"/>
              <a:t>Lacks game mode</a:t>
            </a:r>
          </a:p>
          <a:p>
            <a:endParaRPr lang="en-US" dirty="0"/>
          </a:p>
        </p:txBody>
      </p:sp>
    </p:spTree>
    <p:extLst>
      <p:ext uri="{BB962C8B-B14F-4D97-AF65-F5344CB8AC3E}">
        <p14:creationId xmlns:p14="http://schemas.microsoft.com/office/powerpoint/2010/main" val="2323314360"/>
      </p:ext>
    </p:extLst>
  </p:cSld>
  <p:clrMapOvr>
    <a:masterClrMapping/>
  </p:clrMapOvr>
  <mc:AlternateContent xmlns:mc="http://schemas.openxmlformats.org/markup-compatibility/2006" xmlns:p14="http://schemas.microsoft.com/office/powerpoint/2010/main">
    <mc:Choice Requires="p14">
      <p:transition spd="slow" p14:dur="2000" advTm="42030"/>
    </mc:Choice>
    <mc:Fallback xmlns="">
      <p:transition spd="slow" advTm="4203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57A47-8B75-DF65-5D6E-8127C5572585}"/>
              </a:ext>
            </a:extLst>
          </p:cNvPr>
          <p:cNvSpPr>
            <a:spLocks noGrp="1"/>
          </p:cNvSpPr>
          <p:nvPr>
            <p:ph type="title"/>
          </p:nvPr>
        </p:nvSpPr>
        <p:spPr>
          <a:xfrm>
            <a:off x="317632" y="0"/>
            <a:ext cx="10880959" cy="1087655"/>
          </a:xfrm>
        </p:spPr>
        <p:txBody>
          <a:bodyPr/>
          <a:lstStyle/>
          <a:p>
            <a:r>
              <a:rPr lang="en-US" sz="3200" dirty="0"/>
              <a:t>Retrospective Post/Pre Survey results 2023-2024</a:t>
            </a:r>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4" name="Content Placeholder 3">
                <a:extLst>
                  <a:ext uri="{FF2B5EF4-FFF2-40B4-BE49-F238E27FC236}">
                    <a16:creationId xmlns:a16="http://schemas.microsoft.com/office/drawing/2014/main" id="{C2C1A9FA-ECB1-0A87-E1C7-16A6225C7375}"/>
                  </a:ext>
                </a:extLst>
              </p:cNvPr>
              <p:cNvGraphicFramePr>
                <a:graphicFrameLocks noGrp="1"/>
              </p:cNvGraphicFramePr>
              <p:nvPr>
                <p:ph idx="1"/>
                <p:extLst>
                  <p:ext uri="{D42A27DB-BD31-4B8C-83A1-F6EECF244321}">
                    <p14:modId xmlns:p14="http://schemas.microsoft.com/office/powerpoint/2010/main" val="1125873793"/>
                  </p:ext>
                </p:extLst>
              </p:nvPr>
            </p:nvGraphicFramePr>
            <p:xfrm>
              <a:off x="0" y="1213163"/>
              <a:ext cx="11696701" cy="4912999"/>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p:pic>
            <p:nvPicPr>
              <p:cNvPr id="4" name="Content Placeholder 3">
                <a:extLst>
                  <a:ext uri="{FF2B5EF4-FFF2-40B4-BE49-F238E27FC236}">
                    <a16:creationId xmlns:a16="http://schemas.microsoft.com/office/drawing/2014/main" id="{C2C1A9FA-ECB1-0A87-E1C7-16A6225C7375}"/>
                  </a:ext>
                </a:extLst>
              </p:cNvPr>
              <p:cNvPicPr>
                <a:picLocks noGrp="1" noRot="1" noChangeAspect="1" noMove="1" noResize="1" noEditPoints="1" noAdjustHandles="1" noChangeArrowheads="1" noChangeShapeType="1"/>
              </p:cNvPicPr>
              <p:nvPr/>
            </p:nvPicPr>
            <p:blipFill>
              <a:blip r:embed="rId4"/>
              <a:stretch>
                <a:fillRect/>
              </a:stretch>
            </p:blipFill>
            <p:spPr>
              <a:xfrm>
                <a:off x="0" y="1213163"/>
                <a:ext cx="11696701" cy="4912999"/>
              </a:xfrm>
              <a:prstGeom prst="rect">
                <a:avLst/>
              </a:prstGeom>
            </p:spPr>
          </p:pic>
        </mc:Fallback>
      </mc:AlternateContent>
    </p:spTree>
    <p:extLst>
      <p:ext uri="{BB962C8B-B14F-4D97-AF65-F5344CB8AC3E}">
        <p14:creationId xmlns:p14="http://schemas.microsoft.com/office/powerpoint/2010/main" val="3148466185"/>
      </p:ext>
    </p:extLst>
  </p:cSld>
  <p:clrMapOvr>
    <a:masterClrMapping/>
  </p:clrMapOvr>
  <mc:AlternateContent xmlns:mc="http://schemas.openxmlformats.org/markup-compatibility/2006" xmlns:p14="http://schemas.microsoft.com/office/powerpoint/2010/main">
    <mc:Choice Requires="p14">
      <p:transition spd="slow" p14:dur="2000" advTm="94370"/>
    </mc:Choice>
    <mc:Fallback xmlns="">
      <p:transition spd="slow" advTm="9437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1F522-39AC-53B9-0E54-25044C421BEF}"/>
              </a:ext>
            </a:extLst>
          </p:cNvPr>
          <p:cNvSpPr>
            <a:spLocks noGrp="1"/>
          </p:cNvSpPr>
          <p:nvPr>
            <p:ph type="title"/>
          </p:nvPr>
        </p:nvSpPr>
        <p:spPr/>
        <p:txBody>
          <a:bodyPr/>
          <a:lstStyle/>
          <a:p>
            <a:r>
              <a:rPr lang="en-US" dirty="0"/>
              <a:t>Other survey platforms to explore	</a:t>
            </a:r>
          </a:p>
        </p:txBody>
      </p:sp>
      <p:sp>
        <p:nvSpPr>
          <p:cNvPr id="3" name="Content Placeholder 2">
            <a:extLst>
              <a:ext uri="{FF2B5EF4-FFF2-40B4-BE49-F238E27FC236}">
                <a16:creationId xmlns:a16="http://schemas.microsoft.com/office/drawing/2014/main" id="{5BF725DD-6908-D17A-7C76-69DAE0B7CE77}"/>
              </a:ext>
            </a:extLst>
          </p:cNvPr>
          <p:cNvSpPr>
            <a:spLocks noGrp="1"/>
          </p:cNvSpPr>
          <p:nvPr>
            <p:ph idx="1"/>
          </p:nvPr>
        </p:nvSpPr>
        <p:spPr/>
        <p:txBody>
          <a:bodyPr/>
          <a:lstStyle/>
          <a:p>
            <a:r>
              <a:rPr lang="en-US" dirty="0"/>
              <a:t>Survey Monkey</a:t>
            </a:r>
          </a:p>
          <a:p>
            <a:r>
              <a:rPr lang="en-US" dirty="0"/>
              <a:t>Google Forms</a:t>
            </a:r>
          </a:p>
          <a:p>
            <a:r>
              <a:rPr lang="en-US" dirty="0" err="1"/>
              <a:t>Mentimeter</a:t>
            </a:r>
            <a:endParaRPr lang="en-US" dirty="0"/>
          </a:p>
          <a:p>
            <a:r>
              <a:rPr lang="en-US" dirty="0" err="1"/>
              <a:t>Jotform</a:t>
            </a:r>
            <a:endParaRPr lang="en-US" dirty="0"/>
          </a:p>
          <a:p>
            <a:r>
              <a:rPr lang="en-US" dirty="0"/>
              <a:t>Qualtrics</a:t>
            </a:r>
          </a:p>
          <a:p>
            <a:r>
              <a:rPr lang="en-US" dirty="0"/>
              <a:t>Likely many more</a:t>
            </a:r>
          </a:p>
          <a:p>
            <a:pPr marL="0" indent="0">
              <a:buNone/>
            </a:pPr>
            <a:endParaRPr lang="en-US" dirty="0"/>
          </a:p>
          <a:p>
            <a:endParaRPr lang="en-US" dirty="0"/>
          </a:p>
        </p:txBody>
      </p:sp>
    </p:spTree>
    <p:extLst>
      <p:ext uri="{BB962C8B-B14F-4D97-AF65-F5344CB8AC3E}">
        <p14:creationId xmlns:p14="http://schemas.microsoft.com/office/powerpoint/2010/main" val="1561972516"/>
      </p:ext>
    </p:extLst>
  </p:cSld>
  <p:clrMapOvr>
    <a:masterClrMapping/>
  </p:clrMapOvr>
  <mc:AlternateContent xmlns:mc="http://schemas.openxmlformats.org/markup-compatibility/2006" xmlns:p14="http://schemas.microsoft.com/office/powerpoint/2010/main">
    <mc:Choice Requires="p14">
      <p:transition spd="slow" p14:dur="2000" advTm="48715"/>
    </mc:Choice>
    <mc:Fallback xmlns="">
      <p:transition spd="slow" advTm="48715"/>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E2FE6-9CE6-9B3F-1573-C1074EACED94}"/>
              </a:ext>
            </a:extLst>
          </p:cNvPr>
          <p:cNvSpPr>
            <a:spLocks noGrp="1"/>
          </p:cNvSpPr>
          <p:nvPr>
            <p:ph type="title"/>
          </p:nvPr>
        </p:nvSpPr>
        <p:spPr/>
        <p:txBody>
          <a:bodyPr/>
          <a:lstStyle/>
          <a:p>
            <a:r>
              <a:rPr lang="en-US" dirty="0"/>
              <a:t>Take Aways			</a:t>
            </a:r>
          </a:p>
        </p:txBody>
      </p:sp>
      <p:sp>
        <p:nvSpPr>
          <p:cNvPr id="3" name="Content Placeholder 2">
            <a:extLst>
              <a:ext uri="{FF2B5EF4-FFF2-40B4-BE49-F238E27FC236}">
                <a16:creationId xmlns:a16="http://schemas.microsoft.com/office/drawing/2014/main" id="{7EBE581D-7226-4F36-27E9-9C152868D96F}"/>
              </a:ext>
            </a:extLst>
          </p:cNvPr>
          <p:cNvSpPr>
            <a:spLocks noGrp="1"/>
          </p:cNvSpPr>
          <p:nvPr>
            <p:ph idx="1"/>
          </p:nvPr>
        </p:nvSpPr>
        <p:spPr/>
        <p:txBody>
          <a:bodyPr/>
          <a:lstStyle/>
          <a:p>
            <a:r>
              <a:rPr lang="en-US" dirty="0"/>
              <a:t>ThinkFirst is a National Injury Prevention Foundation with a mission of preventing brain, spinal cord and other traumatic injuries through education, research and advocacy.</a:t>
            </a:r>
          </a:p>
          <a:p>
            <a:r>
              <a:rPr lang="en-US" dirty="0"/>
              <a:t>ThinkFirst provides Injury Prevention Programs for all ages based on National injury data.</a:t>
            </a:r>
          </a:p>
          <a:p>
            <a:r>
              <a:rPr lang="en-US" dirty="0"/>
              <a:t>Pre/post and Retrospective Post/Pre evaluation methods can be effective depending on what type of information you want to collect. </a:t>
            </a:r>
          </a:p>
          <a:p>
            <a:r>
              <a:rPr lang="en-US" dirty="0"/>
              <a:t>Various virtual platforms are available to present surveys to program participants.</a:t>
            </a:r>
          </a:p>
          <a:p>
            <a:pPr lvl="1"/>
            <a:r>
              <a:rPr lang="en-US" dirty="0"/>
              <a:t>Some platforms are more interactive than others. </a:t>
            </a:r>
          </a:p>
          <a:p>
            <a:endParaRPr lang="en-US" dirty="0"/>
          </a:p>
        </p:txBody>
      </p:sp>
    </p:spTree>
    <p:extLst>
      <p:ext uri="{BB962C8B-B14F-4D97-AF65-F5344CB8AC3E}">
        <p14:creationId xmlns:p14="http://schemas.microsoft.com/office/powerpoint/2010/main" val="26834864"/>
      </p:ext>
    </p:extLst>
  </p:cSld>
  <p:clrMapOvr>
    <a:masterClrMapping/>
  </p:clrMapOvr>
  <mc:AlternateContent xmlns:mc="http://schemas.openxmlformats.org/markup-compatibility/2006" xmlns:p14="http://schemas.microsoft.com/office/powerpoint/2010/main">
    <mc:Choice Requires="p14">
      <p:transition spd="slow" p14:dur="2000" advTm="53750"/>
    </mc:Choice>
    <mc:Fallback xmlns="">
      <p:transition spd="slow" advTm="5375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60205-B98D-3B59-392D-DEB0E781B80F}"/>
              </a:ext>
            </a:extLst>
          </p:cNvPr>
          <p:cNvSpPr>
            <a:spLocks noGrp="1"/>
          </p:cNvSpPr>
          <p:nvPr>
            <p:ph type="title"/>
          </p:nvPr>
        </p:nvSpPr>
        <p:spPr/>
        <p:txBody>
          <a:bodyPr/>
          <a:lstStyle/>
          <a:p>
            <a:r>
              <a:rPr lang="en-US" dirty="0"/>
              <a:t>References </a:t>
            </a:r>
          </a:p>
        </p:txBody>
      </p:sp>
      <p:sp>
        <p:nvSpPr>
          <p:cNvPr id="3" name="Content Placeholder 2">
            <a:extLst>
              <a:ext uri="{FF2B5EF4-FFF2-40B4-BE49-F238E27FC236}">
                <a16:creationId xmlns:a16="http://schemas.microsoft.com/office/drawing/2014/main" id="{0C37323F-BFE9-1A3C-9D8E-721DB71A4FC0}"/>
              </a:ext>
            </a:extLst>
          </p:cNvPr>
          <p:cNvSpPr>
            <a:spLocks noGrp="1"/>
          </p:cNvSpPr>
          <p:nvPr>
            <p:ph idx="1"/>
          </p:nvPr>
        </p:nvSpPr>
        <p:spPr/>
        <p:txBody>
          <a:bodyPr/>
          <a:lstStyle/>
          <a:p>
            <a:r>
              <a:rPr lang="en-US" i="1" dirty="0"/>
              <a:t>Colosi, L. and Dunifon, R. (2006) “What's the difference? “Post then pre” &amp; “pre then post”.” </a:t>
            </a:r>
            <a:r>
              <a:rPr lang="en-US" dirty="0"/>
              <a:t>Cornell Cooperative Extension. p1-8</a:t>
            </a:r>
          </a:p>
          <a:p>
            <a:r>
              <a:rPr lang="en-US" i="1" dirty="0"/>
              <a:t>Grella, Jessica. </a:t>
            </a:r>
            <a:r>
              <a:rPr lang="en-US" dirty="0"/>
              <a:t>MPH, CPSTI. Injury Prevention Coordinator/Community Health Educator, Pediatric Trauma at Cohen Children's Medical Center. NYS ThinkFirst Chapter Secretary. Personal interview, 2025.</a:t>
            </a:r>
            <a:endParaRPr lang="en-US" i="1" dirty="0"/>
          </a:p>
          <a:p>
            <a:r>
              <a:rPr lang="en-US" i="1" dirty="0"/>
              <a:t>Using the retrospective post-then-pre questionnaire design. </a:t>
            </a:r>
            <a:r>
              <a:rPr lang="en-US" dirty="0"/>
              <a:t>UW Madison Division of Extension-Program Development and Evaluation. (2021). Retrieved from https://fyi.extension.wisc.edu/programdevelopment/files/2021/12/RetrospectivePost-then-Pre.pdf </a:t>
            </a:r>
          </a:p>
          <a:p>
            <a:r>
              <a:rPr lang="en-US" i="1" dirty="0" err="1"/>
              <a:t>Wisqars</a:t>
            </a:r>
            <a:r>
              <a:rPr lang="en-US" i="1" dirty="0"/>
              <a:t> leading causes of Death Visualization Tool</a:t>
            </a:r>
            <a:r>
              <a:rPr lang="en-US" dirty="0"/>
              <a:t>. Web-based Injury Statistics Query and Reporting System (WISQUARS). (2023). Centers for Disease Control and Prevention. </a:t>
            </a:r>
            <a:r>
              <a:rPr lang="en-US" dirty="0">
                <a:hlinkClick r:id="rId3"/>
              </a:rPr>
              <a:t>https://wisqars.cdc.gov/lcd</a:t>
            </a:r>
            <a:endParaRPr lang="en-US" dirty="0"/>
          </a:p>
        </p:txBody>
      </p:sp>
    </p:spTree>
    <p:extLst>
      <p:ext uri="{BB962C8B-B14F-4D97-AF65-F5344CB8AC3E}">
        <p14:creationId xmlns:p14="http://schemas.microsoft.com/office/powerpoint/2010/main" val="1854410402"/>
      </p:ext>
    </p:extLst>
  </p:cSld>
  <p:clrMapOvr>
    <a:masterClrMapping/>
  </p:clrMapOvr>
  <mc:AlternateContent xmlns:mc="http://schemas.openxmlformats.org/markup-compatibility/2006" xmlns:p14="http://schemas.microsoft.com/office/powerpoint/2010/main">
    <mc:Choice Requires="p14">
      <p:transition spd="slow" p14:dur="2000" advTm="7151"/>
    </mc:Choice>
    <mc:Fallback xmlns="">
      <p:transition spd="slow" advTm="7151"/>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2EBD1-7D56-4C82-EEC0-4105DF30F54B}"/>
              </a:ext>
            </a:extLst>
          </p:cNvPr>
          <p:cNvSpPr>
            <a:spLocks noGrp="1"/>
          </p:cNvSpPr>
          <p:nvPr>
            <p:ph type="ctrTitle"/>
          </p:nvPr>
        </p:nvSpPr>
        <p:spPr>
          <a:xfrm>
            <a:off x="502920" y="1554480"/>
            <a:ext cx="8595360" cy="2286000"/>
          </a:xfrm>
        </p:spPr>
        <p:txBody>
          <a:bodyPr anchor="b">
            <a:normAutofit/>
          </a:bodyPr>
          <a:lstStyle/>
          <a:p>
            <a:r>
              <a:rPr lang="en-US" dirty="0"/>
              <a:t>Questions?</a:t>
            </a:r>
          </a:p>
        </p:txBody>
      </p:sp>
      <p:sp>
        <p:nvSpPr>
          <p:cNvPr id="4" name="Content Placeholder 3">
            <a:extLst>
              <a:ext uri="{FF2B5EF4-FFF2-40B4-BE49-F238E27FC236}">
                <a16:creationId xmlns:a16="http://schemas.microsoft.com/office/drawing/2014/main" id="{6AFF8095-0089-A824-1273-4491F65F4764}"/>
              </a:ext>
            </a:extLst>
          </p:cNvPr>
          <p:cNvSpPr>
            <a:spLocks noGrp="1"/>
          </p:cNvSpPr>
          <p:nvPr>
            <p:ph type="subTitle" idx="1"/>
          </p:nvPr>
        </p:nvSpPr>
        <p:spPr>
          <a:xfrm>
            <a:off x="502920" y="4206240"/>
            <a:ext cx="8595360" cy="1655762"/>
          </a:xfrm>
        </p:spPr>
        <p:txBody>
          <a:bodyPr>
            <a:normAutofit/>
          </a:bodyPr>
          <a:lstStyle/>
          <a:p>
            <a:r>
              <a:rPr lang="en-US" dirty="0"/>
              <a:t>Kwatson9@hfhs.org</a:t>
            </a:r>
          </a:p>
        </p:txBody>
      </p:sp>
    </p:spTree>
    <p:extLst>
      <p:ext uri="{BB962C8B-B14F-4D97-AF65-F5344CB8AC3E}">
        <p14:creationId xmlns:p14="http://schemas.microsoft.com/office/powerpoint/2010/main" val="265854574"/>
      </p:ext>
    </p:extLst>
  </p:cSld>
  <p:clrMapOvr>
    <a:masterClrMapping/>
  </p:clrMapOvr>
  <mc:AlternateContent xmlns:mc="http://schemas.openxmlformats.org/markup-compatibility/2006" xmlns:p14="http://schemas.microsoft.com/office/powerpoint/2010/main">
    <mc:Choice Requires="p14">
      <p:transition spd="slow" p14:dur="2000" advTm="3691"/>
    </mc:Choice>
    <mc:Fallback xmlns="">
      <p:transition spd="slow" advTm="3691"/>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9801D-E996-8F02-00EE-EBD7F299B756}"/>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E5FDC105-8BE8-CD18-BD15-40FD70B49AEE}"/>
              </a:ext>
            </a:extLst>
          </p:cNvPr>
          <p:cNvSpPr>
            <a:spLocks noGrp="1"/>
          </p:cNvSpPr>
          <p:nvPr>
            <p:ph idx="1"/>
          </p:nvPr>
        </p:nvSpPr>
        <p:spPr/>
        <p:txBody>
          <a:bodyPr/>
          <a:lstStyle/>
          <a:p>
            <a:pPr lvl="0"/>
            <a:r>
              <a:rPr lang="en-US" dirty="0"/>
              <a:t>Describe the ThinkFirst for Teens program </a:t>
            </a:r>
          </a:p>
          <a:p>
            <a:pPr lvl="0"/>
            <a:r>
              <a:rPr lang="en-US" dirty="0"/>
              <a:t>Identify and compare at least two methods of evaluating effectiveness of teen injury prevention programming.</a:t>
            </a:r>
          </a:p>
          <a:p>
            <a:endParaRPr lang="en-US" dirty="0"/>
          </a:p>
        </p:txBody>
      </p:sp>
    </p:spTree>
    <p:extLst>
      <p:ext uri="{BB962C8B-B14F-4D97-AF65-F5344CB8AC3E}">
        <p14:creationId xmlns:p14="http://schemas.microsoft.com/office/powerpoint/2010/main" val="131837365"/>
      </p:ext>
    </p:extLst>
  </p:cSld>
  <p:clrMapOvr>
    <a:masterClrMapping/>
  </p:clrMapOvr>
  <mc:AlternateContent xmlns:mc="http://schemas.openxmlformats.org/markup-compatibility/2006" xmlns:p14="http://schemas.microsoft.com/office/powerpoint/2010/main">
    <mc:Choice Requires="p14">
      <p:transition spd="slow" p14:dur="2000" advTm="11075"/>
    </mc:Choice>
    <mc:Fallback xmlns="">
      <p:transition spd="slow" advTm="11075"/>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750FD-7EEE-F743-8990-68B6585D417A}"/>
              </a:ext>
            </a:extLst>
          </p:cNvPr>
          <p:cNvSpPr>
            <a:spLocks noGrp="1"/>
          </p:cNvSpPr>
          <p:nvPr>
            <p:ph type="title"/>
          </p:nvPr>
        </p:nvSpPr>
        <p:spPr>
          <a:xfrm>
            <a:off x="5667469" y="1077362"/>
            <a:ext cx="5601453" cy="4399985"/>
          </a:xfrm>
        </p:spPr>
        <p:txBody>
          <a:bodyPr>
            <a:normAutofit fontScale="90000"/>
          </a:bodyPr>
          <a:lstStyle/>
          <a:p>
            <a:br>
              <a:rPr lang="en-US" dirty="0"/>
            </a:br>
            <a:br>
              <a:rPr lang="en-US" dirty="0"/>
            </a:br>
            <a:br>
              <a:rPr lang="en-US" dirty="0"/>
            </a:br>
            <a:br>
              <a:rPr lang="en-US" dirty="0"/>
            </a:br>
            <a:br>
              <a:rPr lang="en-US" dirty="0"/>
            </a:br>
            <a:r>
              <a:rPr lang="en-US" dirty="0"/>
              <a:t>National Conference</a:t>
            </a:r>
            <a:br>
              <a:rPr lang="en-US" dirty="0"/>
            </a:br>
            <a:br>
              <a:rPr lang="en-US" dirty="0"/>
            </a:br>
            <a:r>
              <a:rPr lang="en-US" dirty="0"/>
              <a:t>Injury Prevention partners across the U.S.</a:t>
            </a:r>
            <a:br>
              <a:rPr lang="en-US" dirty="0"/>
            </a:br>
            <a:br>
              <a:rPr lang="en-US" dirty="0"/>
            </a:br>
            <a:br>
              <a:rPr lang="en-US" dirty="0"/>
            </a:br>
            <a:endParaRPr lang="en-US" dirty="0"/>
          </a:p>
        </p:txBody>
      </p:sp>
      <p:pic>
        <p:nvPicPr>
          <p:cNvPr id="5" name="Content Placeholder 4">
            <a:extLst>
              <a:ext uri="{FF2B5EF4-FFF2-40B4-BE49-F238E27FC236}">
                <a16:creationId xmlns:a16="http://schemas.microsoft.com/office/drawing/2014/main" id="{4C93E0EC-E0B1-1639-1F64-C377C771D599}"/>
              </a:ext>
            </a:extLst>
          </p:cNvPr>
          <p:cNvPicPr>
            <a:picLocks noGrp="1" noChangeAspect="1"/>
          </p:cNvPicPr>
          <p:nvPr>
            <p:ph sz="quarter" idx="13"/>
          </p:nvPr>
        </p:nvPicPr>
        <p:blipFill>
          <a:blip r:embed="rId3"/>
          <a:stretch>
            <a:fillRect/>
          </a:stretch>
        </p:blipFill>
        <p:spPr>
          <a:xfrm>
            <a:off x="0" y="6518"/>
            <a:ext cx="5350599" cy="6851482"/>
          </a:xfrm>
        </p:spPr>
      </p:pic>
    </p:spTree>
    <p:extLst>
      <p:ext uri="{BB962C8B-B14F-4D97-AF65-F5344CB8AC3E}">
        <p14:creationId xmlns:p14="http://schemas.microsoft.com/office/powerpoint/2010/main" val="1924179142"/>
      </p:ext>
    </p:extLst>
  </p:cSld>
  <p:clrMapOvr>
    <a:masterClrMapping/>
  </p:clrMapOvr>
  <mc:AlternateContent xmlns:mc="http://schemas.openxmlformats.org/markup-compatibility/2006" xmlns:p14="http://schemas.microsoft.com/office/powerpoint/2010/main">
    <mc:Choice Requires="p14">
      <p:transition spd="slow" p14:dur="2000" advTm="35967"/>
    </mc:Choice>
    <mc:Fallback xmlns="">
      <p:transition spd="slow" advTm="35967"/>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89746-B3C5-4D76-90EB-19B3D23643CE}"/>
              </a:ext>
            </a:extLst>
          </p:cNvPr>
          <p:cNvSpPr>
            <a:spLocks noGrp="1"/>
          </p:cNvSpPr>
          <p:nvPr>
            <p:ph type="title"/>
          </p:nvPr>
        </p:nvSpPr>
        <p:spPr/>
        <p:txBody>
          <a:bodyPr/>
          <a:lstStyle/>
          <a:p>
            <a:pPr algn="ctr"/>
            <a:r>
              <a:rPr lang="en-US" dirty="0"/>
              <a:t>ThinkFirst National Injury Prevention Foundation	</a:t>
            </a:r>
          </a:p>
        </p:txBody>
      </p:sp>
      <p:sp>
        <p:nvSpPr>
          <p:cNvPr id="3" name="Content Placeholder 2">
            <a:extLst>
              <a:ext uri="{FF2B5EF4-FFF2-40B4-BE49-F238E27FC236}">
                <a16:creationId xmlns:a16="http://schemas.microsoft.com/office/drawing/2014/main" id="{6422162E-7DB6-E198-BEF1-935304FC5ECC}"/>
              </a:ext>
            </a:extLst>
          </p:cNvPr>
          <p:cNvSpPr>
            <a:spLocks noGrp="1"/>
          </p:cNvSpPr>
          <p:nvPr>
            <p:ph idx="1"/>
          </p:nvPr>
        </p:nvSpPr>
        <p:spPr/>
        <p:txBody>
          <a:bodyPr/>
          <a:lstStyle/>
          <a:p>
            <a:r>
              <a:rPr lang="en-US" sz="2000" dirty="0"/>
              <a:t>First implemented in 1986</a:t>
            </a:r>
          </a:p>
          <a:p>
            <a:r>
              <a:rPr lang="en-US" sz="2000" dirty="0"/>
              <a:t>Mission: to prevent brain, spinal cord and other traumatic injuries through education, research and advocacy.</a:t>
            </a:r>
          </a:p>
          <a:p>
            <a:r>
              <a:rPr lang="en-US" sz="2000" dirty="0"/>
              <a:t>Injury prevention programs for all ages - infants to older adults.</a:t>
            </a:r>
          </a:p>
          <a:p>
            <a:r>
              <a:rPr lang="en-US" sz="2000" dirty="0"/>
              <a:t>State Chapter Leaders</a:t>
            </a:r>
          </a:p>
          <a:p>
            <a:r>
              <a:rPr lang="en-US" sz="2000" dirty="0"/>
              <a:t>Local Chapters</a:t>
            </a:r>
          </a:p>
        </p:txBody>
      </p:sp>
      <p:sp>
        <p:nvSpPr>
          <p:cNvPr id="5" name="TextBox 4">
            <a:extLst>
              <a:ext uri="{FF2B5EF4-FFF2-40B4-BE49-F238E27FC236}">
                <a16:creationId xmlns:a16="http://schemas.microsoft.com/office/drawing/2014/main" id="{D7E21630-2F14-88EE-2732-61E0CAD1169E}"/>
              </a:ext>
            </a:extLst>
          </p:cNvPr>
          <p:cNvSpPr txBox="1"/>
          <p:nvPr/>
        </p:nvSpPr>
        <p:spPr>
          <a:xfrm>
            <a:off x="5869236" y="6216134"/>
            <a:ext cx="6097836" cy="369332"/>
          </a:xfrm>
          <a:prstGeom prst="rect">
            <a:avLst/>
          </a:prstGeom>
          <a:noFill/>
        </p:spPr>
        <p:txBody>
          <a:bodyPr wrap="square">
            <a:spAutoFit/>
          </a:bodyPr>
          <a:lstStyle/>
          <a:p>
            <a:r>
              <a:rPr lang="en-US" dirty="0">
                <a:hlinkClick r:id="rId3"/>
              </a:rPr>
              <a:t>Chapter Memberships | ThinkFirst</a:t>
            </a:r>
            <a:endParaRPr lang="en-US" dirty="0"/>
          </a:p>
        </p:txBody>
      </p:sp>
      <p:pic>
        <p:nvPicPr>
          <p:cNvPr id="4" name="Picture 3">
            <a:extLst>
              <a:ext uri="{FF2B5EF4-FFF2-40B4-BE49-F238E27FC236}">
                <a16:creationId xmlns:a16="http://schemas.microsoft.com/office/drawing/2014/main" id="{C6B9E597-CDE7-08DB-9813-539C246D9555}"/>
              </a:ext>
            </a:extLst>
          </p:cNvPr>
          <p:cNvPicPr>
            <a:picLocks noChangeAspect="1"/>
          </p:cNvPicPr>
          <p:nvPr/>
        </p:nvPicPr>
        <p:blipFill>
          <a:blip r:embed="rId4"/>
          <a:stretch>
            <a:fillRect/>
          </a:stretch>
        </p:blipFill>
        <p:spPr>
          <a:xfrm>
            <a:off x="5411331" y="3929632"/>
            <a:ext cx="2571184" cy="913447"/>
          </a:xfrm>
          <a:prstGeom prst="rect">
            <a:avLst/>
          </a:prstGeom>
        </p:spPr>
      </p:pic>
    </p:spTree>
    <p:extLst>
      <p:ext uri="{BB962C8B-B14F-4D97-AF65-F5344CB8AC3E}">
        <p14:creationId xmlns:p14="http://schemas.microsoft.com/office/powerpoint/2010/main" val="3713631599"/>
      </p:ext>
    </p:extLst>
  </p:cSld>
  <p:clrMapOvr>
    <a:masterClrMapping/>
  </p:clrMapOvr>
  <mc:AlternateContent xmlns:mc="http://schemas.openxmlformats.org/markup-compatibility/2006" xmlns:p14="http://schemas.microsoft.com/office/powerpoint/2010/main">
    <mc:Choice Requires="p14">
      <p:transition spd="slow" p14:dur="2000" advTm="44930"/>
    </mc:Choice>
    <mc:Fallback xmlns="">
      <p:transition spd="slow" advTm="4493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04A321-B7DD-408E-3AB5-861D2306A725}"/>
              </a:ext>
            </a:extLst>
          </p:cNvPr>
          <p:cNvSpPr>
            <a:spLocks noGrp="1"/>
          </p:cNvSpPr>
          <p:nvPr>
            <p:ph idx="1"/>
          </p:nvPr>
        </p:nvSpPr>
        <p:spPr>
          <a:xfrm>
            <a:off x="4120867" y="2479476"/>
            <a:ext cx="5375673" cy="3673927"/>
          </a:xfrm>
        </p:spPr>
        <p:txBody>
          <a:bodyPr/>
          <a:lstStyle/>
          <a:p>
            <a:r>
              <a:rPr lang="en-US" sz="2400" dirty="0"/>
              <a:t>Middle schoolers</a:t>
            </a:r>
          </a:p>
          <a:p>
            <a:r>
              <a:rPr lang="en-US" sz="2400" dirty="0"/>
              <a:t>High schoolers</a:t>
            </a:r>
          </a:p>
          <a:p>
            <a:r>
              <a:rPr lang="en-US" sz="2400" dirty="0"/>
              <a:t>Assembly or Class-room presentation</a:t>
            </a:r>
          </a:p>
          <a:p>
            <a:r>
              <a:rPr lang="en-US" sz="2400">
                <a:hlinkClick r:id="rId3"/>
              </a:rPr>
              <a:t>ThinkFirst for Teens | ThinkFirst</a:t>
            </a:r>
            <a:endParaRPr lang="en-US" sz="2400" dirty="0"/>
          </a:p>
        </p:txBody>
      </p:sp>
      <p:pic>
        <p:nvPicPr>
          <p:cNvPr id="5" name="Picture 4">
            <a:extLst>
              <a:ext uri="{FF2B5EF4-FFF2-40B4-BE49-F238E27FC236}">
                <a16:creationId xmlns:a16="http://schemas.microsoft.com/office/drawing/2014/main" id="{6116995C-8D56-C748-B175-80DA747C1EDD}"/>
              </a:ext>
            </a:extLst>
          </p:cNvPr>
          <p:cNvPicPr>
            <a:picLocks noChangeAspect="1"/>
          </p:cNvPicPr>
          <p:nvPr/>
        </p:nvPicPr>
        <p:blipFill>
          <a:blip r:embed="rId4"/>
          <a:stretch>
            <a:fillRect/>
          </a:stretch>
        </p:blipFill>
        <p:spPr>
          <a:xfrm>
            <a:off x="313957" y="209320"/>
            <a:ext cx="5375673" cy="1727895"/>
          </a:xfrm>
          <a:prstGeom prst="rect">
            <a:avLst/>
          </a:prstGeom>
        </p:spPr>
      </p:pic>
    </p:spTree>
    <p:extLst>
      <p:ext uri="{BB962C8B-B14F-4D97-AF65-F5344CB8AC3E}">
        <p14:creationId xmlns:p14="http://schemas.microsoft.com/office/powerpoint/2010/main" val="1396623966"/>
      </p:ext>
    </p:extLst>
  </p:cSld>
  <p:clrMapOvr>
    <a:masterClrMapping/>
  </p:clrMapOvr>
  <mc:AlternateContent xmlns:mc="http://schemas.openxmlformats.org/markup-compatibility/2006" xmlns:p14="http://schemas.microsoft.com/office/powerpoint/2010/main">
    <mc:Choice Requires="p14">
      <p:transition spd="slow" p14:dur="2000" advTm="52221"/>
    </mc:Choice>
    <mc:Fallback xmlns="">
      <p:transition spd="slow" advTm="52221"/>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3037"/>
            <a:ext cx="11067393" cy="1119735"/>
          </a:xfrm>
        </p:spPr>
        <p:txBody>
          <a:bodyPr>
            <a:normAutofit/>
          </a:bodyPr>
          <a:lstStyle/>
          <a:p>
            <a:pPr algn="ctr"/>
            <a:r>
              <a:rPr lang="en-US" dirty="0">
                <a:solidFill>
                  <a:srgbClr val="FF0000"/>
                </a:solidFill>
                <a:latin typeface="Calisto MT" panose="02040603050505030304" pitchFamily="18" charset="0"/>
              </a:rPr>
              <a:t>Unintentional Injuries are . . .</a:t>
            </a:r>
          </a:p>
        </p:txBody>
      </p:sp>
      <p:graphicFrame>
        <p:nvGraphicFramePr>
          <p:cNvPr id="4" name="Content Placeholder 3"/>
          <p:cNvGraphicFramePr>
            <a:graphicFrameLocks noGrp="1"/>
          </p:cNvGraphicFramePr>
          <p:nvPr>
            <p:ph idx="1"/>
          </p:nvPr>
        </p:nvGraphicFramePr>
        <p:xfrm>
          <a:off x="0" y="1392702"/>
          <a:ext cx="11067393" cy="46159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F4F51053-B6C7-4606-A595-31F37610860E}"/>
              </a:ext>
            </a:extLst>
          </p:cNvPr>
          <p:cNvSpPr txBox="1"/>
          <p:nvPr/>
        </p:nvSpPr>
        <p:spPr>
          <a:xfrm>
            <a:off x="3713871" y="5486400"/>
            <a:ext cx="713231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Source: Centers for Disease Control and Prevention, www.cdc.gov</a:t>
            </a:r>
          </a:p>
        </p:txBody>
      </p:sp>
    </p:spTree>
    <p:custDataLst>
      <p:tags r:id="rId1"/>
    </p:custDataLst>
    <p:extLst>
      <p:ext uri="{BB962C8B-B14F-4D97-AF65-F5344CB8AC3E}">
        <p14:creationId xmlns:p14="http://schemas.microsoft.com/office/powerpoint/2010/main" val="4228539582"/>
      </p:ext>
    </p:extLst>
  </p:cSld>
  <p:clrMapOvr>
    <a:masterClrMapping/>
  </p:clrMapOvr>
  <mc:AlternateContent xmlns:mc="http://schemas.openxmlformats.org/markup-compatibility/2006" xmlns:p14="http://schemas.microsoft.com/office/powerpoint/2010/main">
    <mc:Choice Requires="p14">
      <p:transition spd="slow" p14:dur="2000" advTm="14681"/>
    </mc:Choice>
    <mc:Fallback xmlns="">
      <p:transition spd="slow" advTm="1468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71AA969C-E739-E7B1-ABF2-676EA041A7A4}"/>
              </a:ext>
            </a:extLst>
          </p:cNvPr>
          <p:cNvPicPr>
            <a:picLocks noGrp="1" noChangeAspect="1"/>
          </p:cNvPicPr>
          <p:nvPr>
            <p:ph idx="1"/>
          </p:nvPr>
        </p:nvPicPr>
        <p:blipFill>
          <a:blip r:embed="rId3"/>
          <a:stretch>
            <a:fillRect/>
          </a:stretch>
        </p:blipFill>
        <p:spPr>
          <a:xfrm>
            <a:off x="1511166" y="260519"/>
            <a:ext cx="8177517" cy="5842777"/>
          </a:xfrm>
        </p:spPr>
      </p:pic>
      <p:sp>
        <p:nvSpPr>
          <p:cNvPr id="7" name="TextBox 6">
            <a:extLst>
              <a:ext uri="{FF2B5EF4-FFF2-40B4-BE49-F238E27FC236}">
                <a16:creationId xmlns:a16="http://schemas.microsoft.com/office/drawing/2014/main" id="{6B3D09F3-60DB-BCF2-066E-F1AC4A04DB2B}"/>
              </a:ext>
            </a:extLst>
          </p:cNvPr>
          <p:cNvSpPr txBox="1"/>
          <p:nvPr/>
        </p:nvSpPr>
        <p:spPr>
          <a:xfrm>
            <a:off x="4148037" y="6259806"/>
            <a:ext cx="6097508" cy="338554"/>
          </a:xfrm>
          <a:prstGeom prst="rect">
            <a:avLst/>
          </a:prstGeom>
          <a:noFill/>
        </p:spPr>
        <p:txBody>
          <a:bodyPr wrap="square">
            <a:spAutoFit/>
          </a:bodyPr>
          <a:lstStyle/>
          <a:p>
            <a:r>
              <a:rPr lang="en-US" sz="1600" dirty="0">
                <a:hlinkClick r:id="rId4"/>
              </a:rPr>
              <a:t>WISQARS Leading Causes of Death Visualization Tool</a:t>
            </a:r>
            <a:endParaRPr lang="en-US" sz="1600" dirty="0"/>
          </a:p>
        </p:txBody>
      </p:sp>
    </p:spTree>
    <p:extLst>
      <p:ext uri="{BB962C8B-B14F-4D97-AF65-F5344CB8AC3E}">
        <p14:creationId xmlns:p14="http://schemas.microsoft.com/office/powerpoint/2010/main" val="3525679789"/>
      </p:ext>
    </p:extLst>
  </p:cSld>
  <p:clrMapOvr>
    <a:masterClrMapping/>
  </p:clrMapOvr>
  <mc:AlternateContent xmlns:mc="http://schemas.openxmlformats.org/markup-compatibility/2006" xmlns:p14="http://schemas.microsoft.com/office/powerpoint/2010/main">
    <mc:Choice Requires="p14">
      <p:transition spd="slow" p14:dur="2000" advTm="32554"/>
    </mc:Choice>
    <mc:Fallback xmlns="">
      <p:transition spd="slow" advTm="32554"/>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160E8-EC44-476B-BDF1-DFF5B90D9390}"/>
              </a:ext>
            </a:extLst>
          </p:cNvPr>
          <p:cNvSpPr>
            <a:spLocks noGrp="1"/>
          </p:cNvSpPr>
          <p:nvPr>
            <p:ph type="title"/>
          </p:nvPr>
        </p:nvSpPr>
        <p:spPr>
          <a:xfrm>
            <a:off x="292100" y="18255"/>
            <a:ext cx="10668610" cy="1325563"/>
          </a:xfrm>
        </p:spPr>
        <p:txBody>
          <a:bodyPr anchor="ctr">
            <a:normAutofit/>
          </a:bodyPr>
          <a:lstStyle/>
          <a:p>
            <a:pPr algn="ctr"/>
            <a:r>
              <a:rPr lang="en-US" dirty="0">
                <a:latin typeface="Calisto MT" panose="02040603050505030304" pitchFamily="18" charset="0"/>
              </a:rPr>
              <a:t>2023 Leading causes of Unintentional Injury: 15–24-year-olds</a:t>
            </a:r>
          </a:p>
        </p:txBody>
      </p:sp>
      <p:graphicFrame>
        <p:nvGraphicFramePr>
          <p:cNvPr id="11" name="Diagram 10">
            <a:extLst>
              <a:ext uri="{FF2B5EF4-FFF2-40B4-BE49-F238E27FC236}">
                <a16:creationId xmlns:a16="http://schemas.microsoft.com/office/drawing/2014/main" id="{AF3A2901-E3DC-4A27-88E7-7CA877C06686}"/>
              </a:ext>
            </a:extLst>
          </p:cNvPr>
          <p:cNvGraphicFramePr/>
          <p:nvPr>
            <p:extLst>
              <p:ext uri="{D42A27DB-BD31-4B8C-83A1-F6EECF244321}">
                <p14:modId xmlns:p14="http://schemas.microsoft.com/office/powerpoint/2010/main" val="3508278165"/>
              </p:ext>
            </p:extLst>
          </p:nvPr>
        </p:nvGraphicFramePr>
        <p:xfrm>
          <a:off x="292100" y="1343818"/>
          <a:ext cx="5181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5" name="Google Shape;161;p19" descr="22final">
            <a:extLst>
              <a:ext uri="{FF2B5EF4-FFF2-40B4-BE49-F238E27FC236}">
                <a16:creationId xmlns:a16="http://schemas.microsoft.com/office/drawing/2014/main" id="{383410B7-FFE1-4EAA-A752-A90BA5C368FE}"/>
              </a:ext>
            </a:extLst>
          </p:cNvPr>
          <p:cNvPicPr preferRelativeResize="0">
            <a:picLocks noGrp="1"/>
          </p:cNvPicPr>
          <p:nvPr>
            <p:ph sz="half" idx="2"/>
          </p:nvPr>
        </p:nvPicPr>
        <p:blipFill rotWithShape="1">
          <a:blip r:embed="rId9">
            <a:alphaModFix/>
          </a:blip>
          <a:srcRect t="12839" b="19463"/>
          <a:stretch/>
        </p:blipFill>
        <p:spPr>
          <a:xfrm>
            <a:off x="5983705" y="1308015"/>
            <a:ext cx="4599710" cy="2630906"/>
          </a:xfrm>
          <a:prstGeom prst="rect">
            <a:avLst/>
          </a:prstGeom>
          <a:ln>
            <a:noFill/>
          </a:ln>
          <a:effectLst>
            <a:softEdge rad="112500"/>
          </a:effectLst>
        </p:spPr>
      </p:pic>
      <p:pic>
        <p:nvPicPr>
          <p:cNvPr id="14" name="Picture 13">
            <a:extLst>
              <a:ext uri="{FF2B5EF4-FFF2-40B4-BE49-F238E27FC236}">
                <a16:creationId xmlns:a16="http://schemas.microsoft.com/office/drawing/2014/main" id="{95267362-E3C8-4F2F-BAC6-4EE2D465046D}"/>
              </a:ext>
            </a:extLst>
          </p:cNvPr>
          <p:cNvPicPr>
            <a:picLocks noChangeAspect="1"/>
          </p:cNvPicPr>
          <p:nvPr/>
        </p:nvPicPr>
        <p:blipFill rotWithShape="1">
          <a:blip r:embed="rId10"/>
          <a:srcRect t="14503" r="52280" b="19595"/>
          <a:stretch/>
        </p:blipFill>
        <p:spPr>
          <a:xfrm>
            <a:off x="7183528" y="3429000"/>
            <a:ext cx="2746535" cy="2844802"/>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2949544417"/>
      </p:ext>
    </p:extLst>
  </p:cSld>
  <p:clrMapOvr>
    <a:masterClrMapping/>
  </p:clrMapOvr>
  <mc:AlternateContent xmlns:mc="http://schemas.openxmlformats.org/markup-compatibility/2006" xmlns:p14="http://schemas.microsoft.com/office/powerpoint/2010/main">
    <mc:Choice Requires="p14">
      <p:transition spd="slow" p14:dur="2000" advTm="53707"/>
    </mc:Choice>
    <mc:Fallback xmlns="">
      <p:transition spd="slow" advTm="5370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4"/>
</p:tagLst>
</file>

<file path=ppt/tags/tag2.xml><?xml version="1.0" encoding="utf-8"?>
<p:tagLst xmlns:a="http://schemas.openxmlformats.org/drawingml/2006/main" xmlns:r="http://schemas.openxmlformats.org/officeDocument/2006/relationships" xmlns:p="http://schemas.openxmlformats.org/presentationml/2006/main">
  <p:tag name="TIMING" val="|7.3"/>
</p:tagLst>
</file>

<file path=ppt/tags/tag3.xml><?xml version="1.0" encoding="utf-8"?>
<p:tagLst xmlns:a="http://schemas.openxmlformats.org/drawingml/2006/main" xmlns:r="http://schemas.openxmlformats.org/officeDocument/2006/relationships" xmlns:p="http://schemas.openxmlformats.org/presentationml/2006/main">
  <p:tag name="TIMING" val="|2.2"/>
</p:tagLst>
</file>

<file path=ppt/tags/tag4.xml><?xml version="1.0" encoding="utf-8"?>
<p:tagLst xmlns:a="http://schemas.openxmlformats.org/drawingml/2006/main" xmlns:r="http://schemas.openxmlformats.org/officeDocument/2006/relationships" xmlns:p="http://schemas.openxmlformats.org/presentationml/2006/main">
  <p:tag name="TIMING" val="|32.6"/>
</p:tagLst>
</file>

<file path=ppt/theme/theme1.xml><?xml version="1.0" encoding="utf-8"?>
<a:theme xmlns:a="http://schemas.openxmlformats.org/drawingml/2006/main" name="1_Office Theme">
  <a:themeElements>
    <a:clrScheme name="ThinkFirst">
      <a:dk1>
        <a:srgbClr val="000000"/>
      </a:dk1>
      <a:lt1>
        <a:srgbClr val="FFFFFF"/>
      </a:lt1>
      <a:dk2>
        <a:srgbClr val="E01F22"/>
      </a:dk2>
      <a:lt2>
        <a:srgbClr val="E7E6E6"/>
      </a:lt2>
      <a:accent1>
        <a:srgbClr val="E01D22"/>
      </a:accent1>
      <a:accent2>
        <a:srgbClr val="000000"/>
      </a:accent2>
      <a:accent3>
        <a:srgbClr val="A5A5A5"/>
      </a:accent3>
      <a:accent4>
        <a:srgbClr val="FEFFFF"/>
      </a:accent4>
      <a:accent5>
        <a:srgbClr val="A3181C"/>
      </a:accent5>
      <a:accent6>
        <a:srgbClr val="5E5E5E"/>
      </a:accent6>
      <a:hlink>
        <a:srgbClr val="621011"/>
      </a:hlink>
      <a:folHlink>
        <a:srgbClr val="FF292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HRH_colors">
      <a:dk1>
        <a:sysClr val="windowText" lastClr="000000"/>
      </a:dk1>
      <a:lt1>
        <a:sysClr val="window" lastClr="FFFFFF"/>
      </a:lt1>
      <a:dk2>
        <a:srgbClr val="1464B9"/>
      </a:dk2>
      <a:lt2>
        <a:srgbClr val="D8D8D8"/>
      </a:lt2>
      <a:accent1>
        <a:srgbClr val="000064"/>
      </a:accent1>
      <a:accent2>
        <a:srgbClr val="DC0096"/>
      </a:accent2>
      <a:accent3>
        <a:srgbClr val="0091E1"/>
      </a:accent3>
      <a:accent4>
        <a:srgbClr val="7D50AC"/>
      </a:accent4>
      <a:accent5>
        <a:srgbClr val="FA550A"/>
      </a:accent5>
      <a:accent6>
        <a:srgbClr val="00C896"/>
      </a:accent6>
      <a:hlink>
        <a:srgbClr val="000064"/>
      </a:hlink>
      <a:folHlink>
        <a:srgbClr val="0091E1"/>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dirty="0" smtClean="0">
            <a:solidFill>
              <a:srgbClr val="585858"/>
            </a:solidFill>
          </a:defRPr>
        </a:defPPr>
      </a:lstStyle>
    </a:txDef>
  </a:objectDefaults>
  <a:extraClrSchemeLst/>
  <a:extLst>
    <a:ext uri="{05A4C25C-085E-4340-85A3-A5531E510DB2}">
      <thm15:themeFamily xmlns:thm15="http://schemas.microsoft.com/office/thememl/2012/main" name="HFH Presentation PPT" id="{B9B73BE4-D69B-4FD7-B8D1-FB5995F0C796}" vid="{640B77A8-F0E6-4442-BE9A-6A16FD695F3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webextension1.xml><?xml version="1.0" encoding="utf-8"?>
<we:webextension xmlns:we="http://schemas.microsoft.com/office/webextensions/webextension/2010/11" id="{B313D45D-9C62-4B24-B298-F3709EAF43D9}">
  <we:reference id="d98404ac-f9e2-4292-8cb6-eec349559ae5" version="1.0.0.2" store="EXCatalog" storeType="EXCatalog"/>
  <we:alternateReferences>
    <we:reference id="WA104381526" version="1.0.0.2" store="WA104381526" storeType="OMEX"/>
  </we:alternateReferences>
  <we:properties>
    <we:property name="FormID" value="&quot;tz1S00r4JEqoFc1LpGkcnKj4YAOn5FJAvQSoPK5vmvdUNzgwQlVRMEpOU0VKUTVWOTQ4VUEyQzVCUS4u&quot;"/>
    <we:property name="FormMode" value="&quot;DesignTime&quot;"/>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3294</TotalTime>
  <Words>3037</Words>
  <Application>Microsoft Office PowerPoint</Application>
  <PresentationFormat>Widescreen</PresentationFormat>
  <Paragraphs>292</Paragraphs>
  <Slides>27</Slides>
  <Notes>27</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27</vt:i4>
      </vt:variant>
    </vt:vector>
  </HeadingPairs>
  <TitlesOfParts>
    <vt:vector size="37" baseType="lpstr">
      <vt:lpstr>Apex New Book</vt:lpstr>
      <vt:lpstr>Aptos</vt:lpstr>
      <vt:lpstr>Arial</vt:lpstr>
      <vt:lpstr>Calibri</vt:lpstr>
      <vt:lpstr>Calisto MT</vt:lpstr>
      <vt:lpstr>Times New Roman</vt:lpstr>
      <vt:lpstr>Verdana</vt:lpstr>
      <vt:lpstr>Verdana Pro</vt:lpstr>
      <vt:lpstr>1_Office Theme</vt:lpstr>
      <vt:lpstr>Office Theme</vt:lpstr>
      <vt:lpstr>Evaluating Teen Injury Prevention Programs: Comparing strategies for impact and engagement   </vt:lpstr>
      <vt:lpstr>Disclosure </vt:lpstr>
      <vt:lpstr>Objectives</vt:lpstr>
      <vt:lpstr>     National Conference  Injury Prevention partners across the U.S.   </vt:lpstr>
      <vt:lpstr>ThinkFirst National Injury Prevention Foundation </vt:lpstr>
      <vt:lpstr>PowerPoint Presentation</vt:lpstr>
      <vt:lpstr>Unintentional Injuries are . . .</vt:lpstr>
      <vt:lpstr>PowerPoint Presentation</vt:lpstr>
      <vt:lpstr>2023 Leading causes of Unintentional Injury: 15–24-year-olds</vt:lpstr>
      <vt:lpstr>Violence &amp; Interpersonal Violence</vt:lpstr>
      <vt:lpstr>Engaging teens with ThinkFirst</vt:lpstr>
      <vt:lpstr>PowerPoint Presentation</vt:lpstr>
      <vt:lpstr>PowerPoint Presentation</vt:lpstr>
      <vt:lpstr>How do we measure our impact?</vt:lpstr>
      <vt:lpstr>Pre and Post Surveys</vt:lpstr>
      <vt:lpstr>Post/Pre Survey</vt:lpstr>
      <vt:lpstr>How do we make the presentation and survey implementation interactive? </vt:lpstr>
      <vt:lpstr> Kahoot! for Presenting and Data Collection</vt:lpstr>
      <vt:lpstr>Kahoot!  Experience Feedback</vt:lpstr>
      <vt:lpstr>Kahoot! Subscription $$</vt:lpstr>
      <vt:lpstr>Microsoft Forms</vt:lpstr>
      <vt:lpstr>Microsoft Forms</vt:lpstr>
      <vt:lpstr>Retrospective Post/Pre Survey results 2023-2024</vt:lpstr>
      <vt:lpstr>Other survey platforms to explore </vt:lpstr>
      <vt:lpstr>Take Aways   </vt:lpstr>
      <vt:lpstr>References </vt:lpstr>
      <vt:lpstr>Questions?</vt:lpstr>
    </vt:vector>
  </TitlesOfParts>
  <Company>Henry Ford Health System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Watson, Katie L.</dc:creator>
  <cp:lastModifiedBy>Watson, Katie L.</cp:lastModifiedBy>
  <cp:revision>91</cp:revision>
  <dcterms:created xsi:type="dcterms:W3CDTF">2025-08-05T16:01:10Z</dcterms:created>
  <dcterms:modified xsi:type="dcterms:W3CDTF">2025-09-16T22:09:46Z</dcterms:modified>
</cp:coreProperties>
</file>